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7" r:id="rId9"/>
    <p:sldId id="268" r:id="rId10"/>
    <p:sldId id="271" r:id="rId11"/>
    <p:sldId id="269" r:id="rId12"/>
    <p:sldId id="272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0" r:id="rId26"/>
    <p:sldId id="289" r:id="rId27"/>
    <p:sldId id="291" r:id="rId28"/>
    <p:sldId id="260" r:id="rId29"/>
    <p:sldId id="261" r:id="rId30"/>
  </p:sldIdLst>
  <p:sldSz cx="18288000" cy="10287000"/>
  <p:notesSz cx="6858000" cy="9144000"/>
  <p:embeddedFontLst>
    <p:embeddedFont>
      <p:font typeface="Clear Sans" panose="020B0604020202020204" charset="0"/>
      <p:regular r:id="rId31"/>
    </p:embeddedFont>
    <p:embeddedFont>
      <p:font typeface="Clear Sans Bold" panose="020B0604020202020204" charset="0"/>
      <p:regular r:id="rId32"/>
    </p:embeddedFont>
    <p:embeddedFont>
      <p:font typeface="Clear Sans Bold Italics" panose="020B0604020202020204" charset="0"/>
      <p:regular r:id="rId33"/>
    </p:embeddedFont>
    <p:embeddedFont>
      <p:font typeface="League Spartan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E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91379F-1F87-460F-B4C0-46F19FCADCCD}" v="547" dt="2024-06-24T16:07:19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5" autoAdjust="0"/>
    <p:restoredTop sz="94622" autoAdjust="0"/>
  </p:normalViewPr>
  <p:slideViewPr>
    <p:cSldViewPr>
      <p:cViewPr varScale="1">
        <p:scale>
          <a:sx n="43" d="100"/>
          <a:sy n="43" d="100"/>
        </p:scale>
        <p:origin x="900" y="66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RECH" userId="73d925a7-01e3-47a5-b19a-e7673e727380" providerId="ADAL" clId="{7591379F-1F87-460F-B4C0-46F19FCADCCD}"/>
    <pc:docChg chg="undo custSel addSld delSld modSld">
      <pc:chgData name="ANDREI RECH" userId="73d925a7-01e3-47a5-b19a-e7673e727380" providerId="ADAL" clId="{7591379F-1F87-460F-B4C0-46F19FCADCCD}" dt="2024-06-24T16:07:19.467" v="645"/>
      <pc:docMkLst>
        <pc:docMk/>
      </pc:docMkLst>
      <pc:sldChg chg="modSp mod">
        <pc:chgData name="ANDREI RECH" userId="73d925a7-01e3-47a5-b19a-e7673e727380" providerId="ADAL" clId="{7591379F-1F87-460F-B4C0-46F19FCADCCD}" dt="2024-06-24T15:54:54.063" v="83" actId="1076"/>
        <pc:sldMkLst>
          <pc:docMk/>
          <pc:sldMk cId="0" sldId="260"/>
        </pc:sldMkLst>
        <pc:spChg chg="mod">
          <ac:chgData name="ANDREI RECH" userId="73d925a7-01e3-47a5-b19a-e7673e727380" providerId="ADAL" clId="{7591379F-1F87-460F-B4C0-46F19FCADCCD}" dt="2024-06-24T15:54:54.063" v="83" actId="1076"/>
          <ac:spMkLst>
            <pc:docMk/>
            <pc:sldMk cId="0" sldId="260"/>
            <ac:spMk id="393" creationId="{00000000-0000-0000-0000-000000000000}"/>
          </ac:spMkLst>
        </pc:spChg>
      </pc:sldChg>
      <pc:sldChg chg="delSp modSp">
        <pc:chgData name="ANDREI RECH" userId="73d925a7-01e3-47a5-b19a-e7673e727380" providerId="ADAL" clId="{7591379F-1F87-460F-B4C0-46F19FCADCCD}" dt="2024-06-24T15:45:00.182" v="3" actId="1076"/>
        <pc:sldMkLst>
          <pc:docMk/>
          <pc:sldMk cId="3669585642" sldId="283"/>
        </pc:sldMkLst>
        <pc:picChg chg="del">
          <ac:chgData name="ANDREI RECH" userId="73d925a7-01e3-47a5-b19a-e7673e727380" providerId="ADAL" clId="{7591379F-1F87-460F-B4C0-46F19FCADCCD}" dt="2024-06-24T15:44:53.184" v="2" actId="478"/>
          <ac:picMkLst>
            <pc:docMk/>
            <pc:sldMk cId="3669585642" sldId="283"/>
            <ac:picMk id="2050" creationId="{8F70A991-CF98-3F47-3FB3-37512CD57D34}"/>
          </ac:picMkLst>
        </pc:picChg>
        <pc:picChg chg="mod">
          <ac:chgData name="ANDREI RECH" userId="73d925a7-01e3-47a5-b19a-e7673e727380" providerId="ADAL" clId="{7591379F-1F87-460F-B4C0-46F19FCADCCD}" dt="2024-06-24T15:45:00.182" v="3" actId="1076"/>
          <ac:picMkLst>
            <pc:docMk/>
            <pc:sldMk cId="3669585642" sldId="283"/>
            <ac:picMk id="2051" creationId="{ECFBBEDE-1127-EC98-0083-23FC25A77D28}"/>
          </ac:picMkLst>
        </pc:picChg>
      </pc:sldChg>
      <pc:sldChg chg="modSp del mod">
        <pc:chgData name="ANDREI RECH" userId="73d925a7-01e3-47a5-b19a-e7673e727380" providerId="ADAL" clId="{7591379F-1F87-460F-B4C0-46F19FCADCCD}" dt="2024-06-24T15:57:41.665" v="268" actId="47"/>
        <pc:sldMkLst>
          <pc:docMk/>
          <pc:sldMk cId="2122464735" sldId="288"/>
        </pc:sldMkLst>
        <pc:grpChg chg="mod">
          <ac:chgData name="ANDREI RECH" userId="73d925a7-01e3-47a5-b19a-e7673e727380" providerId="ADAL" clId="{7591379F-1F87-460F-B4C0-46F19FCADCCD}" dt="2024-06-24T15:57:38.029" v="267" actId="14100"/>
          <ac:grpSpMkLst>
            <pc:docMk/>
            <pc:sldMk cId="2122464735" sldId="288"/>
            <ac:grpSpMk id="2" creationId="{00000000-0000-0000-0000-000000000000}"/>
          </ac:grpSpMkLst>
        </pc:grpChg>
      </pc:sldChg>
      <pc:sldChg chg="delSp modSp mod modAnim">
        <pc:chgData name="ANDREI RECH" userId="73d925a7-01e3-47a5-b19a-e7673e727380" providerId="ADAL" clId="{7591379F-1F87-460F-B4C0-46F19FCADCCD}" dt="2024-06-24T16:07:19.467" v="645"/>
        <pc:sldMkLst>
          <pc:docMk/>
          <pc:sldMk cId="1256612695" sldId="289"/>
        </pc:sldMkLst>
        <pc:spChg chg="mod">
          <ac:chgData name="ANDREI RECH" userId="73d925a7-01e3-47a5-b19a-e7673e727380" providerId="ADAL" clId="{7591379F-1F87-460F-B4C0-46F19FCADCCD}" dt="2024-06-24T15:57:15.914" v="266" actId="20577"/>
          <ac:spMkLst>
            <pc:docMk/>
            <pc:sldMk cId="1256612695" sldId="289"/>
            <ac:spMk id="764" creationId="{00000000-0000-0000-0000-000000000000}"/>
          </ac:spMkLst>
        </pc:spChg>
        <pc:spChg chg="del">
          <ac:chgData name="ANDREI RECH" userId="73d925a7-01e3-47a5-b19a-e7673e727380" providerId="ADAL" clId="{7591379F-1F87-460F-B4C0-46F19FCADCCD}" dt="2024-06-24T15:58:17.362" v="272" actId="478"/>
          <ac:spMkLst>
            <pc:docMk/>
            <pc:sldMk cId="1256612695" sldId="289"/>
            <ac:spMk id="765" creationId="{C7C1E5DA-DAD4-64F0-661C-23D13091DD73}"/>
          </ac:spMkLst>
        </pc:spChg>
      </pc:sldChg>
      <pc:sldChg chg="addSp delSp modSp add mod">
        <pc:chgData name="ANDREI RECH" userId="73d925a7-01e3-47a5-b19a-e7673e727380" providerId="ADAL" clId="{7591379F-1F87-460F-B4C0-46F19FCADCCD}" dt="2024-06-24T15:48:25.886" v="75" actId="14100"/>
        <pc:sldMkLst>
          <pc:docMk/>
          <pc:sldMk cId="2697975343" sldId="290"/>
        </pc:sldMkLst>
        <pc:spChg chg="add del">
          <ac:chgData name="ANDREI RECH" userId="73d925a7-01e3-47a5-b19a-e7673e727380" providerId="ADAL" clId="{7591379F-1F87-460F-B4C0-46F19FCADCCD}" dt="2024-06-24T15:47:54.237" v="57" actId="478"/>
          <ac:spMkLst>
            <pc:docMk/>
            <pc:sldMk cId="2697975343" sldId="290"/>
            <ac:spMk id="8" creationId="{78C648E3-0904-F304-90BC-F47557D5F66E}"/>
          </ac:spMkLst>
        </pc:spChg>
        <pc:spChg chg="add mod">
          <ac:chgData name="ANDREI RECH" userId="73d925a7-01e3-47a5-b19a-e7673e727380" providerId="ADAL" clId="{7591379F-1F87-460F-B4C0-46F19FCADCCD}" dt="2024-06-24T15:48:20.167" v="73" actId="1076"/>
          <ac:spMkLst>
            <pc:docMk/>
            <pc:sldMk cId="2697975343" sldId="290"/>
            <ac:spMk id="9" creationId="{4633F602-9F7E-7F85-434A-563B50B53BFF}"/>
          </ac:spMkLst>
        </pc:spChg>
        <pc:spChg chg="mod">
          <ac:chgData name="ANDREI RECH" userId="73d925a7-01e3-47a5-b19a-e7673e727380" providerId="ADAL" clId="{7591379F-1F87-460F-B4C0-46F19FCADCCD}" dt="2024-06-24T15:48:25.886" v="75" actId="14100"/>
          <ac:spMkLst>
            <pc:docMk/>
            <pc:sldMk cId="2697975343" sldId="290"/>
            <ac:spMk id="764" creationId="{00000000-0000-0000-0000-000000000000}"/>
          </ac:spMkLst>
        </pc:spChg>
        <pc:picChg chg="del">
          <ac:chgData name="ANDREI RECH" userId="73d925a7-01e3-47a5-b19a-e7673e727380" providerId="ADAL" clId="{7591379F-1F87-460F-B4C0-46F19FCADCCD}" dt="2024-06-24T15:46:29.373" v="24" actId="478"/>
          <ac:picMkLst>
            <pc:docMk/>
            <pc:sldMk cId="2697975343" sldId="290"/>
            <ac:picMk id="16" creationId="{BD03C2D5-1968-EEC2-91A2-FF2AFA9CE3E9}"/>
          </ac:picMkLst>
        </pc:picChg>
        <pc:picChg chg="del">
          <ac:chgData name="ANDREI RECH" userId="73d925a7-01e3-47a5-b19a-e7673e727380" providerId="ADAL" clId="{7591379F-1F87-460F-B4C0-46F19FCADCCD}" dt="2024-06-24T15:46:30.352" v="26" actId="478"/>
          <ac:picMkLst>
            <pc:docMk/>
            <pc:sldMk cId="2697975343" sldId="290"/>
            <ac:picMk id="18" creationId="{58E24CCF-7098-82F3-8325-16C026D0E96E}"/>
          </ac:picMkLst>
        </pc:picChg>
        <pc:picChg chg="del">
          <ac:chgData name="ANDREI RECH" userId="73d925a7-01e3-47a5-b19a-e7673e727380" providerId="ADAL" clId="{7591379F-1F87-460F-B4C0-46F19FCADCCD}" dt="2024-06-24T15:46:29.917" v="25" actId="478"/>
          <ac:picMkLst>
            <pc:docMk/>
            <pc:sldMk cId="2697975343" sldId="290"/>
            <ac:picMk id="20" creationId="{9BA35F45-860A-F348-D90B-498C6FCD3A45}"/>
          </ac:picMkLst>
        </pc:picChg>
      </pc:sldChg>
      <pc:sldChg chg="delSp modSp add mod modAnim">
        <pc:chgData name="ANDREI RECH" userId="73d925a7-01e3-47a5-b19a-e7673e727380" providerId="ADAL" clId="{7591379F-1F87-460F-B4C0-46F19FCADCCD}" dt="2024-06-24T16:07:17.709" v="644"/>
        <pc:sldMkLst>
          <pc:docMk/>
          <pc:sldMk cId="1176675249" sldId="291"/>
        </pc:sldMkLst>
        <pc:spChg chg="mod">
          <ac:chgData name="ANDREI RECH" userId="73d925a7-01e3-47a5-b19a-e7673e727380" providerId="ADAL" clId="{7591379F-1F87-460F-B4C0-46F19FCADCCD}" dt="2024-06-24T15:58:24.310" v="284" actId="20577"/>
          <ac:spMkLst>
            <pc:docMk/>
            <pc:sldMk cId="1176675249" sldId="291"/>
            <ac:spMk id="6" creationId="{00000000-0000-0000-0000-000000000000}"/>
          </ac:spMkLst>
        </pc:spChg>
        <pc:spChg chg="mod">
          <ac:chgData name="ANDREI RECH" userId="73d925a7-01e3-47a5-b19a-e7673e727380" providerId="ADAL" clId="{7591379F-1F87-460F-B4C0-46F19FCADCCD}" dt="2024-06-24T16:01:22.009" v="640" actId="20577"/>
          <ac:spMkLst>
            <pc:docMk/>
            <pc:sldMk cId="1176675249" sldId="291"/>
            <ac:spMk id="764" creationId="{00000000-0000-0000-0000-000000000000}"/>
          </ac:spMkLst>
        </pc:spChg>
        <pc:spChg chg="del mod">
          <ac:chgData name="ANDREI RECH" userId="73d925a7-01e3-47a5-b19a-e7673e727380" providerId="ADAL" clId="{7591379F-1F87-460F-B4C0-46F19FCADCCD}" dt="2024-06-24T15:58:19.361" v="273" actId="478"/>
          <ac:spMkLst>
            <pc:docMk/>
            <pc:sldMk cId="1176675249" sldId="291"/>
            <ac:spMk id="765" creationId="{C7C1E5DA-DAD4-64F0-661C-23D13091DD73}"/>
          </ac:spMkLst>
        </pc:spChg>
        <pc:spChg chg="del">
          <ac:chgData name="ANDREI RECH" userId="73d925a7-01e3-47a5-b19a-e7673e727380" providerId="ADAL" clId="{7591379F-1F87-460F-B4C0-46F19FCADCCD}" dt="2024-06-24T15:58:32.189" v="285" actId="478"/>
          <ac:spMkLst>
            <pc:docMk/>
            <pc:sldMk cId="1176675249" sldId="291"/>
            <ac:spMk id="766" creationId="{990943ED-E301-F1F8-ADEC-9B215FC49596}"/>
          </ac:spMkLst>
        </pc:spChg>
      </pc:sldChg>
      <pc:sldChg chg="modSp add del">
        <pc:chgData name="ANDREI RECH" userId="73d925a7-01e3-47a5-b19a-e7673e727380" providerId="ADAL" clId="{7591379F-1F87-460F-B4C0-46F19FCADCCD}" dt="2024-06-24T16:07:11.976" v="643" actId="47"/>
        <pc:sldMkLst>
          <pc:docMk/>
          <pc:sldMk cId="541779301" sldId="292"/>
        </pc:sldMkLst>
        <pc:spChg chg="mod">
          <ac:chgData name="ANDREI RECH" userId="73d925a7-01e3-47a5-b19a-e7673e727380" providerId="ADAL" clId="{7591379F-1F87-460F-B4C0-46F19FCADCCD}" dt="2024-06-24T16:07:10.513" v="642" actId="6549"/>
          <ac:spMkLst>
            <pc:docMk/>
            <pc:sldMk cId="541779301" sldId="292"/>
            <ac:spMk id="764" creationId="{00000000-0000-0000-0000-000000000000}"/>
          </ac:spMkLst>
        </pc:spChg>
      </pc:sldChg>
    </pc:docChg>
  </pc:docChgLst>
  <pc:docChgLst>
    <pc:chgData name="EDUARDO WOLF" userId="99437543-af5f-45d7-8909-1840149174b1" providerId="ADAL" clId="{2225231F-D0F7-4349-8F4B-3D97B95B89A9}"/>
    <pc:docChg chg="undo custSel modSld">
      <pc:chgData name="EDUARDO WOLF" userId="99437543-af5f-45d7-8909-1840149174b1" providerId="ADAL" clId="{2225231F-D0F7-4349-8F4B-3D97B95B89A9}" dt="2024-06-24T19:41:46.033" v="438" actId="20577"/>
      <pc:docMkLst>
        <pc:docMk/>
      </pc:docMkLst>
      <pc:sldChg chg="modSp mod">
        <pc:chgData name="EDUARDO WOLF" userId="99437543-af5f-45d7-8909-1840149174b1" providerId="ADAL" clId="{2225231F-D0F7-4349-8F4B-3D97B95B89A9}" dt="2024-06-24T19:41:46.033" v="438" actId="20577"/>
        <pc:sldMkLst>
          <pc:docMk/>
          <pc:sldMk cId="1256612695" sldId="289"/>
        </pc:sldMkLst>
        <pc:spChg chg="mod">
          <ac:chgData name="EDUARDO WOLF" userId="99437543-af5f-45d7-8909-1840149174b1" providerId="ADAL" clId="{2225231F-D0F7-4349-8F4B-3D97B95B89A9}" dt="2024-06-24T19:41:46.033" v="438" actId="20577"/>
          <ac:spMkLst>
            <pc:docMk/>
            <pc:sldMk cId="1256612695" sldId="289"/>
            <ac:spMk id="764" creationId="{00000000-0000-0000-0000-000000000000}"/>
          </ac:spMkLst>
        </pc:spChg>
      </pc:sldChg>
      <pc:sldChg chg="modSp mod">
        <pc:chgData name="EDUARDO WOLF" userId="99437543-af5f-45d7-8909-1840149174b1" providerId="ADAL" clId="{2225231F-D0F7-4349-8F4B-3D97B95B89A9}" dt="2024-06-24T19:40:04.144" v="305" actId="20577"/>
        <pc:sldMkLst>
          <pc:docMk/>
          <pc:sldMk cId="1176675249" sldId="291"/>
        </pc:sldMkLst>
        <pc:spChg chg="mod">
          <ac:chgData name="EDUARDO WOLF" userId="99437543-af5f-45d7-8909-1840149174b1" providerId="ADAL" clId="{2225231F-D0F7-4349-8F4B-3D97B95B89A9}" dt="2024-06-24T19:35:08.849" v="233" actId="14100"/>
          <ac:spMkLst>
            <pc:docMk/>
            <pc:sldMk cId="1176675249" sldId="291"/>
            <ac:spMk id="3" creationId="{00000000-0000-0000-0000-000000000000}"/>
          </ac:spMkLst>
        </pc:spChg>
        <pc:spChg chg="mod">
          <ac:chgData name="EDUARDO WOLF" userId="99437543-af5f-45d7-8909-1840149174b1" providerId="ADAL" clId="{2225231F-D0F7-4349-8F4B-3D97B95B89A9}" dt="2024-06-24T19:40:04.144" v="305" actId="20577"/>
          <ac:spMkLst>
            <pc:docMk/>
            <pc:sldMk cId="1176675249" sldId="291"/>
            <ac:spMk id="764" creationId="{00000000-0000-0000-0000-000000000000}"/>
          </ac:spMkLst>
        </pc:spChg>
        <pc:grpChg chg="mod">
          <ac:chgData name="EDUARDO WOLF" userId="99437543-af5f-45d7-8909-1840149174b1" providerId="ADAL" clId="{2225231F-D0F7-4349-8F4B-3D97B95B89A9}" dt="2024-06-24T19:38:55.986" v="264" actId="1076"/>
          <ac:grpSpMkLst>
            <pc:docMk/>
            <pc:sldMk cId="1176675249" sldId="291"/>
            <ac:grpSpMk id="2" creationId="{00000000-0000-0000-0000-000000000000}"/>
          </ac:grpSpMkLst>
        </pc:grpChg>
        <pc:grpChg chg="mod">
          <ac:chgData name="EDUARDO WOLF" userId="99437543-af5f-45d7-8909-1840149174b1" providerId="ADAL" clId="{2225231F-D0F7-4349-8F4B-3D97B95B89A9}" dt="2024-06-24T19:34:54.202" v="229" actId="1076"/>
          <ac:grpSpMkLst>
            <pc:docMk/>
            <pc:sldMk cId="1176675249" sldId="291"/>
            <ac:grpSpMk id="7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iRech/T2-MachineLearning/blob/main/snake_classificator.ipynb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index.html" TargetMode="External"/><Relationship Id="rId7" Type="http://schemas.openxmlformats.org/officeDocument/2006/relationships/hyperlink" Target="https://www.biodiversity4all.org/taxa/30564-Micrurus-frontalis/browse_photos" TargetMode="External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vrunda.bhattbhatt/a-step-by-step-guide-to-early-stopping-in-tensorflow-and-pytorch-59c1e3d0e376" TargetMode="External"/><Relationship Id="rId5" Type="http://schemas.openxmlformats.org/officeDocument/2006/relationships/hyperlink" Target="https://pytorch.org" TargetMode="External"/><Relationship Id="rId4" Type="http://schemas.openxmlformats.org/officeDocument/2006/relationships/hyperlink" Target="https://github.com/pytorch/vision/tree/main/torchvisi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725" name="AutoShape 1725"/>
          <p:cNvSpPr/>
          <p:nvPr/>
        </p:nvSpPr>
        <p:spPr>
          <a:xfrm>
            <a:off x="1248913" y="3796523"/>
            <a:ext cx="8006621" cy="269395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726" name="TextBox 1726"/>
          <p:cNvSpPr txBox="1"/>
          <p:nvPr/>
        </p:nvSpPr>
        <p:spPr>
          <a:xfrm>
            <a:off x="1483435" y="4052433"/>
            <a:ext cx="7537578" cy="234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3"/>
              </a:lnSpc>
            </a:pPr>
            <a:r>
              <a:rPr lang="en-US" sz="7410" dirty="0" err="1">
                <a:solidFill>
                  <a:srgbClr val="1B1B1B"/>
                </a:solidFill>
                <a:latin typeface="League Spartan"/>
              </a:rPr>
              <a:t>Visão</a:t>
            </a:r>
            <a:r>
              <a:rPr lang="en-US" sz="7410" dirty="0">
                <a:solidFill>
                  <a:srgbClr val="1B1B1B"/>
                </a:solidFill>
                <a:latin typeface="League Spartan"/>
              </a:rPr>
              <a:t> </a:t>
            </a:r>
            <a:r>
              <a:rPr lang="en-US" sz="7410" dirty="0" err="1">
                <a:solidFill>
                  <a:srgbClr val="1B1B1B"/>
                </a:solidFill>
                <a:latin typeface="League Spartan"/>
              </a:rPr>
              <a:t>Computacional</a:t>
            </a:r>
            <a:endParaRPr lang="en-US" sz="7410" dirty="0">
              <a:solidFill>
                <a:srgbClr val="1B1B1B"/>
              </a:solidFill>
              <a:latin typeface="League Spartan"/>
            </a:endParaRPr>
          </a:p>
        </p:txBody>
      </p:sp>
      <p:sp>
        <p:nvSpPr>
          <p:cNvPr id="1727" name="AutoShape 1727"/>
          <p:cNvSpPr/>
          <p:nvPr/>
        </p:nvSpPr>
        <p:spPr>
          <a:xfrm>
            <a:off x="8565948" y="7462431"/>
            <a:ext cx="8721927" cy="179586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728" name="TextBox 1728"/>
          <p:cNvSpPr txBox="1"/>
          <p:nvPr/>
        </p:nvSpPr>
        <p:spPr>
          <a:xfrm>
            <a:off x="8419258" y="7369175"/>
            <a:ext cx="8840042" cy="188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dirty="0">
                <a:solidFill>
                  <a:srgbClr val="02E885"/>
                </a:solidFill>
                <a:latin typeface="League Spartan"/>
              </a:rPr>
              <a:t>Andrei Rech, Carlos Moraes, Eduardo De </a:t>
            </a:r>
            <a:r>
              <a:rPr lang="en-US" sz="4000" dirty="0" err="1">
                <a:solidFill>
                  <a:srgbClr val="02E885"/>
                </a:solidFill>
                <a:latin typeface="League Spartan"/>
              </a:rPr>
              <a:t>Bastiani</a:t>
            </a:r>
            <a:r>
              <a:rPr lang="en-US" sz="4000" dirty="0">
                <a:solidFill>
                  <a:srgbClr val="02E885"/>
                </a:solidFill>
                <a:latin typeface="League Spartan"/>
              </a:rPr>
              <a:t>, Eduardo Wolf, </a:t>
            </a:r>
            <a:r>
              <a:rPr lang="en-US" sz="4000" dirty="0" err="1">
                <a:solidFill>
                  <a:srgbClr val="02E885"/>
                </a:solidFill>
                <a:latin typeface="League Spartan"/>
              </a:rPr>
              <a:t>Urien</a:t>
            </a:r>
            <a:r>
              <a:rPr lang="en-US" sz="4000" dirty="0">
                <a:solidFill>
                  <a:srgbClr val="02E885"/>
                </a:solidFill>
                <a:latin typeface="League Spartan"/>
              </a:rPr>
              <a:t> Nolasco e Victor Cruz</a:t>
            </a:r>
          </a:p>
        </p:txBody>
      </p:sp>
      <p:grpSp>
        <p:nvGrpSpPr>
          <p:cNvPr id="1729" name="Group 1729"/>
          <p:cNvGrpSpPr/>
          <p:nvPr/>
        </p:nvGrpSpPr>
        <p:grpSpPr>
          <a:xfrm>
            <a:off x="13106400" y="1800032"/>
            <a:ext cx="3866134" cy="1528157"/>
            <a:chOff x="0" y="0"/>
            <a:chExt cx="5031374" cy="2037543"/>
          </a:xfrm>
        </p:grpSpPr>
        <p:sp>
          <p:nvSpPr>
            <p:cNvPr id="1730" name="AutoShape 1730"/>
            <p:cNvSpPr/>
            <p:nvPr/>
          </p:nvSpPr>
          <p:spPr>
            <a:xfrm>
              <a:off x="0" y="0"/>
              <a:ext cx="5031374" cy="2037543"/>
            </a:xfrm>
            <a:prstGeom prst="rect">
              <a:avLst/>
            </a:pr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31" name="TextBox 1731"/>
            <p:cNvSpPr txBox="1"/>
            <p:nvPr/>
          </p:nvSpPr>
          <p:spPr>
            <a:xfrm>
              <a:off x="843995" y="478491"/>
              <a:ext cx="3343383" cy="1023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FFFFF"/>
                  </a:solidFill>
                  <a:latin typeface="League Spartan"/>
                </a:rPr>
                <a:t>APRENDIZADO DE MÁQUINA T2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EEF12904-AF7E-D07A-E4AE-65FA65349DBF}"/>
              </a:ext>
            </a:extLst>
          </p:cNvPr>
          <p:cNvGrpSpPr/>
          <p:nvPr/>
        </p:nvGrpSpPr>
        <p:grpSpPr>
          <a:xfrm>
            <a:off x="2209800" y="3771900"/>
            <a:ext cx="13716000" cy="6515100"/>
            <a:chOff x="0" y="-38100"/>
            <a:chExt cx="2407042" cy="2747433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58775FBA-D54E-B390-1B8F-879A4CBE4A86}"/>
                </a:ext>
              </a:extLst>
            </p:cNvPr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C86CA12-456F-AFC1-4903-AE36C830B6EF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42875" y="-114300"/>
            <a:ext cx="18430875" cy="3886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DATA AUGMENTATION</a:t>
            </a:r>
          </a:p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1186E3-9EBB-CECB-4389-575D49A2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37" y="3962672"/>
            <a:ext cx="13292137" cy="29795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652F4B2-F6A4-C82B-377F-F104AE9F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94" y="6942229"/>
            <a:ext cx="13292137" cy="29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>
            <a:extLst>
              <a:ext uri="{FF2B5EF4-FFF2-40B4-BE49-F238E27FC236}">
                <a16:creationId xmlns:a16="http://schemas.microsoft.com/office/drawing/2014/main" id="{BAA7F506-EDE8-8C61-F83D-7229690FADC4}"/>
              </a:ext>
            </a:extLst>
          </p:cNvPr>
          <p:cNvSpPr/>
          <p:nvPr/>
        </p:nvSpPr>
        <p:spPr>
          <a:xfrm>
            <a:off x="10434637" y="4172068"/>
            <a:ext cx="6629400" cy="3314699"/>
          </a:xfrm>
          <a:custGeom>
            <a:avLst/>
            <a:gdLst/>
            <a:ahLst/>
            <a:cxnLst/>
            <a:rect l="l" t="t" r="r" b="b"/>
            <a:pathLst>
              <a:path w="2407042" h="2709333">
                <a:moveTo>
                  <a:pt x="0" y="0"/>
                </a:moveTo>
                <a:lnTo>
                  <a:pt x="2407042" y="0"/>
                </a:lnTo>
                <a:lnTo>
                  <a:pt x="240704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057ADB0B-F6CE-DB5B-EDEF-BECAC1C33390}"/>
              </a:ext>
            </a:extLst>
          </p:cNvPr>
          <p:cNvGrpSpPr/>
          <p:nvPr/>
        </p:nvGrpSpPr>
        <p:grpSpPr>
          <a:xfrm>
            <a:off x="1264444" y="4027408"/>
            <a:ext cx="6629400" cy="10431661"/>
            <a:chOff x="-2404536" y="-38100"/>
            <a:chExt cx="4811578" cy="2747433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8C1E2A53-0847-41BF-DBD7-83A76AE10611}"/>
                </a:ext>
              </a:extLst>
            </p:cNvPr>
            <p:cNvSpPr/>
            <p:nvPr/>
          </p:nvSpPr>
          <p:spPr>
            <a:xfrm>
              <a:off x="-2404536" y="0"/>
              <a:ext cx="4811578" cy="873007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2DADC1E8-3358-8103-8AB0-714A5D1C12C9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-144661"/>
            <a:ext cx="18287999" cy="10431661"/>
            <a:chOff x="-2404536" y="-38100"/>
            <a:chExt cx="4811578" cy="2747433"/>
          </a:xfrm>
        </p:grpSpPr>
        <p:sp>
          <p:nvSpPr>
            <p:cNvPr id="3" name="Freeform 3"/>
            <p:cNvSpPr/>
            <p:nvPr/>
          </p:nvSpPr>
          <p:spPr>
            <a:xfrm>
              <a:off x="-2404536" y="0"/>
              <a:ext cx="4811578" cy="873007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050" y="1043761"/>
            <a:ext cx="1824431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2" y="2281349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TREINO / TESTE / VALIDAÇÃO</a:t>
            </a:r>
          </a:p>
        </p:txBody>
      </p:sp>
      <p:sp>
        <p:nvSpPr>
          <p:cNvPr id="19" name="TextBox 764">
            <a:extLst>
              <a:ext uri="{FF2B5EF4-FFF2-40B4-BE49-F238E27FC236}">
                <a16:creationId xmlns:a16="http://schemas.microsoft.com/office/drawing/2014/main" id="{993E046E-6A0C-2524-3FFD-E461D125B5F8}"/>
              </a:ext>
            </a:extLst>
          </p:cNvPr>
          <p:cNvSpPr txBox="1"/>
          <p:nvPr/>
        </p:nvSpPr>
        <p:spPr>
          <a:xfrm>
            <a:off x="-76200" y="4620645"/>
            <a:ext cx="9097514" cy="1837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DIVISÃO DE INSTÂNCIAS</a:t>
            </a: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Total = 50 </a:t>
            </a:r>
            <a:r>
              <a:rPr lang="en-US" sz="3499" dirty="0" err="1">
                <a:latin typeface="Clear Sans"/>
              </a:rPr>
              <a:t>instâncias</a:t>
            </a:r>
            <a:endParaRPr lang="en-US" sz="3499" dirty="0">
              <a:latin typeface="Clear Sans"/>
            </a:endParaRP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70% / 15% / 15%</a:t>
            </a:r>
          </a:p>
        </p:txBody>
      </p:sp>
      <p:sp>
        <p:nvSpPr>
          <p:cNvPr id="20" name="TextBox 764">
            <a:extLst>
              <a:ext uri="{FF2B5EF4-FFF2-40B4-BE49-F238E27FC236}">
                <a16:creationId xmlns:a16="http://schemas.microsoft.com/office/drawing/2014/main" id="{5783069B-8618-DC98-BFEE-85DB97EFE842}"/>
              </a:ext>
            </a:extLst>
          </p:cNvPr>
          <p:cNvSpPr txBox="1"/>
          <p:nvPr/>
        </p:nvSpPr>
        <p:spPr>
          <a:xfrm>
            <a:off x="9289878" y="4620240"/>
            <a:ext cx="9163878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BATCHES</a:t>
            </a:r>
          </a:p>
          <a:p>
            <a:pPr marL="457200" indent="-457200" algn="ctr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latin typeface="Clear Sans"/>
              </a:rPr>
              <a:t>5 </a:t>
            </a:r>
            <a:r>
              <a:rPr lang="en-US" sz="3499" dirty="0" err="1">
                <a:latin typeface="Clear Sans"/>
              </a:rPr>
              <a:t>instâncias</a:t>
            </a:r>
            <a:r>
              <a:rPr lang="en-US" sz="3499" dirty="0">
                <a:latin typeface="Clear Sans"/>
              </a:rPr>
              <a:t> / batch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EFEC431-5463-0B22-FE15-D03F3F00C72F}"/>
              </a:ext>
            </a:extLst>
          </p:cNvPr>
          <p:cNvSpPr txBox="1"/>
          <p:nvPr/>
        </p:nvSpPr>
        <p:spPr>
          <a:xfrm>
            <a:off x="4722733" y="4281241"/>
            <a:ext cx="3202067" cy="40626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9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92CE7E3A-2515-FA8D-82D2-D240E8592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15042" r="9249" b="13846"/>
          <a:stretch/>
        </p:blipFill>
        <p:spPr>
          <a:xfrm>
            <a:off x="10144539" y="5437349"/>
            <a:ext cx="7210328" cy="434873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42875" y="-114300"/>
            <a:ext cx="18430875" cy="5410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002232" y="1043761"/>
            <a:ext cx="1026112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9565734" y="2400620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FUNÇÕES AUXILIARES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02BCDD4-0F91-8242-3DCA-A17F7B2AC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t="3333" r="7230" b="4074"/>
          <a:stretch/>
        </p:blipFill>
        <p:spPr>
          <a:xfrm>
            <a:off x="1773407" y="381000"/>
            <a:ext cx="4400553" cy="9525000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6666D4A9-38D5-C6BE-46AD-0D9CB3BD4C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13706" r="8677" b="12647"/>
          <a:stretch/>
        </p:blipFill>
        <p:spPr>
          <a:xfrm>
            <a:off x="10134600" y="5415815"/>
            <a:ext cx="7315200" cy="43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75" y="-114300"/>
            <a:ext cx="18430875" cy="3532438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54866" y="1141470"/>
            <a:ext cx="1834285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0" y="2498329"/>
            <a:ext cx="18268941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BALANCEAR AS CLASSES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D1B09810-11E5-2F68-8916-5FF0F575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4" t="15194" r="7948" b="14217"/>
          <a:stretch/>
        </p:blipFill>
        <p:spPr>
          <a:xfrm>
            <a:off x="4866423" y="4305300"/>
            <a:ext cx="8545630" cy="40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1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875" y="-114300"/>
            <a:ext cx="18430875" cy="350520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54866" y="1141470"/>
            <a:ext cx="1834285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0" y="2498329"/>
            <a:ext cx="18268941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HIPERPARÂMETROS E PARÂMETROS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2E705A23-0278-9AF8-1DFD-2F83ABEDA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15686" r="9130" b="15293"/>
          <a:stretch/>
        </p:blipFill>
        <p:spPr>
          <a:xfrm>
            <a:off x="4005262" y="4076700"/>
            <a:ext cx="10277475" cy="4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3150145" y="2541914"/>
            <a:ext cx="2619872" cy="1837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Resnet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VGG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Inception</a:t>
            </a:r>
            <a:endParaRPr lang="en-US" sz="3499" dirty="0">
              <a:latin typeface="Clear Sans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228600" y="9022820"/>
            <a:ext cx="209380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4399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246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Modelo de rede neural profunda usado principalmente para tarefas de visão computacional.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RESNET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Utiliza atalhos ou conexões residuais que saltam uma ou mais camadas, facilitando a propagação de gradientes em redes de muitas camadas.</a:t>
            </a:r>
          </a:p>
          <a:p>
            <a:pPr algn="just">
              <a:lnSpc>
                <a:spcPts val="4899"/>
              </a:lnSpc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Introduz blocos residuais que permitem que as redes sejam muito mais profundas sem sofrer da perda de desempenho.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id="{8CEAA81A-AC38-11F2-CCD3-C839F333BF80}"/>
              </a:ext>
            </a:extLst>
          </p:cNvPr>
          <p:cNvSpPr txBox="1"/>
          <p:nvPr/>
        </p:nvSpPr>
        <p:spPr>
          <a:xfrm>
            <a:off x="916489" y="5165678"/>
            <a:ext cx="7089035" cy="435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Melhora a precisão em classificação de imagens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Pode ajudar na mitigação do gradiente que desaparece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Tende a </a:t>
            </a:r>
            <a:r>
              <a:rPr lang="pt-BR" sz="3499" dirty="0" err="1">
                <a:latin typeface="Clear Sans" panose="020B0604020202020204" charset="0"/>
                <a:cs typeface="Clear Sans" panose="020B0604020202020204" charset="0"/>
              </a:rPr>
              <a:t>overfitting</a:t>
            </a:r>
            <a:endParaRPr lang="pt-BR" sz="3499" dirty="0"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Complexidade computacional</a:t>
            </a:r>
          </a:p>
        </p:txBody>
      </p:sp>
    </p:spTree>
    <p:extLst>
      <p:ext uri="{BB962C8B-B14F-4D97-AF65-F5344CB8AC3E}">
        <p14:creationId xmlns:p14="http://schemas.microsoft.com/office/powerpoint/2010/main" val="19746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246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Modelo de rede neural profunda usado para classificação de imagens e detecção de objetos.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VGG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Baseia-se em uma arquitetura sequencial de convoluções seguidas de camadas totalmente conectadas.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Usa múltiplas camadas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convolucionais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com pequenos filtros de 3x3, seguidas de camadas de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pooling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e camadas totalmente conectadas.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id="{8CEAA81A-AC38-11F2-CCD3-C839F333BF80}"/>
              </a:ext>
            </a:extLst>
          </p:cNvPr>
          <p:cNvSpPr txBox="1"/>
          <p:nvPr/>
        </p:nvSpPr>
        <p:spPr>
          <a:xfrm>
            <a:off x="916489" y="5165678"/>
            <a:ext cx="7089035" cy="49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Boa performance em tarefas de visão computacional.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Tende a extrair características específicas das imagens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Grande número de parâmetros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 Não tão eficiente quanto arquiteturas mais recentes</a:t>
            </a:r>
          </a:p>
        </p:txBody>
      </p:sp>
    </p:spTree>
    <p:extLst>
      <p:ext uri="{BB962C8B-B14F-4D97-AF65-F5344CB8AC3E}">
        <p14:creationId xmlns:p14="http://schemas.microsoft.com/office/powerpoint/2010/main" val="253383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MODELOS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1037728" y="2443083"/>
            <a:ext cx="7089035" cy="372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DEFINIÇÃO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Modelo de rede neural profunda projetado para melhorar a eficiência computacional e a precisão em tarefas de visão computacional.</a:t>
            </a:r>
          </a:p>
        </p:txBody>
      </p:sp>
      <p:sp>
        <p:nvSpPr>
          <p:cNvPr id="771" name="TextBox 6">
            <a:extLst>
              <a:ext uri="{FF2B5EF4-FFF2-40B4-BE49-F238E27FC236}">
                <a16:creationId xmlns:a16="http://schemas.microsoft.com/office/drawing/2014/main" id="{FA05FE10-D256-C2FC-0121-457AA182243A}"/>
              </a:ext>
            </a:extLst>
          </p:cNvPr>
          <p:cNvSpPr txBox="1"/>
          <p:nvPr/>
        </p:nvSpPr>
        <p:spPr>
          <a:xfrm>
            <a:off x="10415091" y="1016020"/>
            <a:ext cx="67866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INCEPTION</a:t>
            </a:r>
          </a:p>
        </p:txBody>
      </p:sp>
      <p:sp>
        <p:nvSpPr>
          <p:cNvPr id="772" name="TextBox 764">
            <a:extLst>
              <a:ext uri="{FF2B5EF4-FFF2-40B4-BE49-F238E27FC236}">
                <a16:creationId xmlns:a16="http://schemas.microsoft.com/office/drawing/2014/main" id="{839EDEB8-AD54-08F9-2B24-F96E280B7EFA}"/>
              </a:ext>
            </a:extLst>
          </p:cNvPr>
          <p:cNvSpPr txBox="1"/>
          <p:nvPr/>
        </p:nvSpPr>
        <p:spPr>
          <a:xfrm>
            <a:off x="10108204" y="2298422"/>
            <a:ext cx="7089035" cy="686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latin typeface="Clear Sans Bold"/>
              </a:rPr>
              <a:t>FUNCIONALIDADE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Introduz módulos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Inception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que aplicam convoluções de diferentes tamanhos em paralelo.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pt-BR" sz="3499" dirty="0">
              <a:solidFill>
                <a:schemeClr val="bg1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Utiliza módulos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Inception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que combinam convoluções de diferentes tamanhos (1x1, 3x3, 5x5) e </a:t>
            </a:r>
            <a:r>
              <a:rPr lang="pt-BR" sz="3499" dirty="0" err="1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pooling</a:t>
            </a:r>
            <a:r>
              <a:rPr lang="pt-BR" sz="3499" dirty="0">
                <a:solidFill>
                  <a:schemeClr val="bg1"/>
                </a:solidFill>
                <a:latin typeface="Clear Sans" panose="020B0604020202020204" charset="0"/>
                <a:cs typeface="Clear Sans" panose="020B0604020202020204" charset="0"/>
              </a:rPr>
              <a:t> em uma única etapa.</a:t>
            </a:r>
          </a:p>
        </p:txBody>
      </p:sp>
      <p:sp>
        <p:nvSpPr>
          <p:cNvPr id="7" name="TextBox 764">
            <a:extLst>
              <a:ext uri="{FF2B5EF4-FFF2-40B4-BE49-F238E27FC236}">
                <a16:creationId xmlns:a16="http://schemas.microsoft.com/office/drawing/2014/main" id="{8CEAA81A-AC38-11F2-CCD3-C839F333BF80}"/>
              </a:ext>
            </a:extLst>
          </p:cNvPr>
          <p:cNvSpPr txBox="1"/>
          <p:nvPr/>
        </p:nvSpPr>
        <p:spPr>
          <a:xfrm>
            <a:off x="915563" y="6165769"/>
            <a:ext cx="7089035" cy="372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2E885"/>
                </a:solidFill>
                <a:latin typeface="Clear Sans Bold"/>
              </a:rPr>
              <a:t>PONTOS FORTES - FRACOS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Alta eficiência computacional devido à redução do número de parâmetros.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latin typeface="Clear Sans" panose="020B0604020202020204" charset="0"/>
                <a:cs typeface="Clear Sans" panose="020B0604020202020204" charset="0"/>
              </a:rPr>
              <a:t>Arquitetura pesada e estrutura complexa</a:t>
            </a:r>
          </a:p>
        </p:txBody>
      </p:sp>
    </p:spTree>
    <p:extLst>
      <p:ext uri="{BB962C8B-B14F-4D97-AF65-F5344CB8AC3E}">
        <p14:creationId xmlns:p14="http://schemas.microsoft.com/office/powerpoint/2010/main" val="18883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71" grpId="0"/>
      <p:bldP spid="77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4">
            <a:extLst>
              <a:ext uri="{FF2B5EF4-FFF2-40B4-BE49-F238E27FC236}">
                <a16:creationId xmlns:a16="http://schemas.microsoft.com/office/drawing/2014/main" id="{C99E9FFE-9884-CFBB-B866-80D60878D32C}"/>
              </a:ext>
            </a:extLst>
          </p:cNvPr>
          <p:cNvGrpSpPr/>
          <p:nvPr/>
        </p:nvGrpSpPr>
        <p:grpSpPr>
          <a:xfrm>
            <a:off x="188380" y="5994550"/>
            <a:ext cx="5755220" cy="4037539"/>
            <a:chOff x="0" y="0"/>
            <a:chExt cx="7673626" cy="5383386"/>
          </a:xfrm>
        </p:grpSpPr>
        <p:grpSp>
          <p:nvGrpSpPr>
            <p:cNvPr id="3044" name="Group 15">
              <a:extLst>
                <a:ext uri="{FF2B5EF4-FFF2-40B4-BE49-F238E27FC236}">
                  <a16:creationId xmlns:a16="http://schemas.microsoft.com/office/drawing/2014/main" id="{02DD4F4B-FEFD-BDFA-52E7-CCF82AFA417F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373" name="Freeform 16">
                <a:extLst>
                  <a:ext uri="{FF2B5EF4-FFF2-40B4-BE49-F238E27FC236}">
                    <a16:creationId xmlns:a16="http://schemas.microsoft.com/office/drawing/2014/main" id="{EA49AE0E-D164-3191-346D-25CC28883D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5" name="Group 17">
              <a:extLst>
                <a:ext uri="{FF2B5EF4-FFF2-40B4-BE49-F238E27FC236}">
                  <a16:creationId xmlns:a16="http://schemas.microsoft.com/office/drawing/2014/main" id="{DECE6373-4676-C57D-7901-79F608A21E0C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372" name="Freeform 18">
                <a:extLst>
                  <a:ext uri="{FF2B5EF4-FFF2-40B4-BE49-F238E27FC236}">
                    <a16:creationId xmlns:a16="http://schemas.microsoft.com/office/drawing/2014/main" id="{6E2CE001-F204-73CB-D709-CC88D441D9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6" name="Group 19">
              <a:extLst>
                <a:ext uri="{FF2B5EF4-FFF2-40B4-BE49-F238E27FC236}">
                  <a16:creationId xmlns:a16="http://schemas.microsoft.com/office/drawing/2014/main" id="{9774B5C2-0EE8-D63A-6AE0-BE79785C7F78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371" name="Freeform 20">
                <a:extLst>
                  <a:ext uri="{FF2B5EF4-FFF2-40B4-BE49-F238E27FC236}">
                    <a16:creationId xmlns:a16="http://schemas.microsoft.com/office/drawing/2014/main" id="{9E4F5999-A2BF-4BEC-A5AB-6B346B49BE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7" name="Group 21">
              <a:extLst>
                <a:ext uri="{FF2B5EF4-FFF2-40B4-BE49-F238E27FC236}">
                  <a16:creationId xmlns:a16="http://schemas.microsoft.com/office/drawing/2014/main" id="{597DCC39-0156-2CEB-347B-D9A42BA5E3EE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370" name="Freeform 22">
                <a:extLst>
                  <a:ext uri="{FF2B5EF4-FFF2-40B4-BE49-F238E27FC236}">
                    <a16:creationId xmlns:a16="http://schemas.microsoft.com/office/drawing/2014/main" id="{F7DDBF1E-4B1C-BDC4-3515-D5C77ADE14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8" name="Group 23">
              <a:extLst>
                <a:ext uri="{FF2B5EF4-FFF2-40B4-BE49-F238E27FC236}">
                  <a16:creationId xmlns:a16="http://schemas.microsoft.com/office/drawing/2014/main" id="{60BDB1A2-866C-0BA6-E5CE-B4D4BED19C86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369" name="Freeform 24">
                <a:extLst>
                  <a:ext uri="{FF2B5EF4-FFF2-40B4-BE49-F238E27FC236}">
                    <a16:creationId xmlns:a16="http://schemas.microsoft.com/office/drawing/2014/main" id="{2BC6F850-BDF1-516A-FC77-F3466E200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9" name="Group 25">
              <a:extLst>
                <a:ext uri="{FF2B5EF4-FFF2-40B4-BE49-F238E27FC236}">
                  <a16:creationId xmlns:a16="http://schemas.microsoft.com/office/drawing/2014/main" id="{2CAF23C2-30EA-0BA6-3564-83C126B19A77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368" name="Freeform 26">
                <a:extLst>
                  <a:ext uri="{FF2B5EF4-FFF2-40B4-BE49-F238E27FC236}">
                    <a16:creationId xmlns:a16="http://schemas.microsoft.com/office/drawing/2014/main" id="{38202BDB-BA60-DA6A-7321-FAD8CDAC10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0" name="Group 27">
              <a:extLst>
                <a:ext uri="{FF2B5EF4-FFF2-40B4-BE49-F238E27FC236}">
                  <a16:creationId xmlns:a16="http://schemas.microsoft.com/office/drawing/2014/main" id="{0F63F7F8-F512-06DA-1076-3DB425B99060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367" name="Freeform 28">
                <a:extLst>
                  <a:ext uri="{FF2B5EF4-FFF2-40B4-BE49-F238E27FC236}">
                    <a16:creationId xmlns:a16="http://schemas.microsoft.com/office/drawing/2014/main" id="{1DE0BF13-F18C-8C1B-CE5C-1925FEF9B0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1" name="Group 29">
              <a:extLst>
                <a:ext uri="{FF2B5EF4-FFF2-40B4-BE49-F238E27FC236}">
                  <a16:creationId xmlns:a16="http://schemas.microsoft.com/office/drawing/2014/main" id="{FD04AA35-7C91-B56F-2858-7447A621C1DB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366" name="Freeform 30">
                <a:extLst>
                  <a:ext uri="{FF2B5EF4-FFF2-40B4-BE49-F238E27FC236}">
                    <a16:creationId xmlns:a16="http://schemas.microsoft.com/office/drawing/2014/main" id="{CED1689B-242B-B8B3-505E-430F956413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2" name="Group 31">
              <a:extLst>
                <a:ext uri="{FF2B5EF4-FFF2-40B4-BE49-F238E27FC236}">
                  <a16:creationId xmlns:a16="http://schemas.microsoft.com/office/drawing/2014/main" id="{99310AC6-1E7A-C5F3-78CA-BB2460F1ABDE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365" name="Freeform 32">
                <a:extLst>
                  <a:ext uri="{FF2B5EF4-FFF2-40B4-BE49-F238E27FC236}">
                    <a16:creationId xmlns:a16="http://schemas.microsoft.com/office/drawing/2014/main" id="{7EB5A468-02C3-51E5-6049-26FE7CC7FC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3" name="Group 33">
              <a:extLst>
                <a:ext uri="{FF2B5EF4-FFF2-40B4-BE49-F238E27FC236}">
                  <a16:creationId xmlns:a16="http://schemas.microsoft.com/office/drawing/2014/main" id="{9281DED6-6AA9-4CAB-DF3F-9619794D2384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364" name="Freeform 34">
                <a:extLst>
                  <a:ext uri="{FF2B5EF4-FFF2-40B4-BE49-F238E27FC236}">
                    <a16:creationId xmlns:a16="http://schemas.microsoft.com/office/drawing/2014/main" id="{5E8E5011-E00B-AA08-BD7D-8328B48DCC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4" name="Group 35">
              <a:extLst>
                <a:ext uri="{FF2B5EF4-FFF2-40B4-BE49-F238E27FC236}">
                  <a16:creationId xmlns:a16="http://schemas.microsoft.com/office/drawing/2014/main" id="{BB3D4801-879C-82B2-EB41-B9B65CD1554D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363" name="Freeform 36">
                <a:extLst>
                  <a:ext uri="{FF2B5EF4-FFF2-40B4-BE49-F238E27FC236}">
                    <a16:creationId xmlns:a16="http://schemas.microsoft.com/office/drawing/2014/main" id="{E0B1DDE3-D1C7-3887-C3DD-3F41132A3E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5" name="Group 37">
              <a:extLst>
                <a:ext uri="{FF2B5EF4-FFF2-40B4-BE49-F238E27FC236}">
                  <a16:creationId xmlns:a16="http://schemas.microsoft.com/office/drawing/2014/main" id="{45251E82-F8F1-280A-EF6F-D9639B128C47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362" name="Freeform 38">
                <a:extLst>
                  <a:ext uri="{FF2B5EF4-FFF2-40B4-BE49-F238E27FC236}">
                    <a16:creationId xmlns:a16="http://schemas.microsoft.com/office/drawing/2014/main" id="{64D42146-186F-982D-5D6F-F817CB29CF5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6" name="Group 39">
              <a:extLst>
                <a:ext uri="{FF2B5EF4-FFF2-40B4-BE49-F238E27FC236}">
                  <a16:creationId xmlns:a16="http://schemas.microsoft.com/office/drawing/2014/main" id="{50261BD4-5114-6B1B-7E68-5F2779CDFD95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361" name="Freeform 40">
                <a:extLst>
                  <a:ext uri="{FF2B5EF4-FFF2-40B4-BE49-F238E27FC236}">
                    <a16:creationId xmlns:a16="http://schemas.microsoft.com/office/drawing/2014/main" id="{BD6CF2C3-4BED-1EB8-CDEF-248F90E7CF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7" name="Group 41">
              <a:extLst>
                <a:ext uri="{FF2B5EF4-FFF2-40B4-BE49-F238E27FC236}">
                  <a16:creationId xmlns:a16="http://schemas.microsoft.com/office/drawing/2014/main" id="{22D6A5A8-F94C-10CE-53AD-98583A7FAA27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360" name="Freeform 42">
                <a:extLst>
                  <a:ext uri="{FF2B5EF4-FFF2-40B4-BE49-F238E27FC236}">
                    <a16:creationId xmlns:a16="http://schemas.microsoft.com/office/drawing/2014/main" id="{28D1547A-5B59-5AC1-A80F-C6AB11F55C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8" name="Group 43">
              <a:extLst>
                <a:ext uri="{FF2B5EF4-FFF2-40B4-BE49-F238E27FC236}">
                  <a16:creationId xmlns:a16="http://schemas.microsoft.com/office/drawing/2014/main" id="{73759D38-32F5-6F7A-19BA-09D6A069018C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359" name="Freeform 44">
                <a:extLst>
                  <a:ext uri="{FF2B5EF4-FFF2-40B4-BE49-F238E27FC236}">
                    <a16:creationId xmlns:a16="http://schemas.microsoft.com/office/drawing/2014/main" id="{23EC837A-4127-8EDE-EF93-91DEFFC43B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9" name="Group 45">
              <a:extLst>
                <a:ext uri="{FF2B5EF4-FFF2-40B4-BE49-F238E27FC236}">
                  <a16:creationId xmlns:a16="http://schemas.microsoft.com/office/drawing/2014/main" id="{F0991513-47CB-67B6-9772-4967C1DD5AC2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358" name="Freeform 46">
                <a:extLst>
                  <a:ext uri="{FF2B5EF4-FFF2-40B4-BE49-F238E27FC236}">
                    <a16:creationId xmlns:a16="http://schemas.microsoft.com/office/drawing/2014/main" id="{BDFF9892-A180-39AE-0ECB-1D097F4240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0" name="Group 47">
              <a:extLst>
                <a:ext uri="{FF2B5EF4-FFF2-40B4-BE49-F238E27FC236}">
                  <a16:creationId xmlns:a16="http://schemas.microsoft.com/office/drawing/2014/main" id="{D8AFD865-1BFC-2162-3703-F9797CAE88C8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357" name="Freeform 48">
                <a:extLst>
                  <a:ext uri="{FF2B5EF4-FFF2-40B4-BE49-F238E27FC236}">
                    <a16:creationId xmlns:a16="http://schemas.microsoft.com/office/drawing/2014/main" id="{73F76420-33D6-72FA-99A7-B3C3CF39CF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1" name="Group 49">
              <a:extLst>
                <a:ext uri="{FF2B5EF4-FFF2-40B4-BE49-F238E27FC236}">
                  <a16:creationId xmlns:a16="http://schemas.microsoft.com/office/drawing/2014/main" id="{D0F651CA-DFC1-857F-9E85-78A3F2606EB4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356" name="Freeform 50">
                <a:extLst>
                  <a:ext uri="{FF2B5EF4-FFF2-40B4-BE49-F238E27FC236}">
                    <a16:creationId xmlns:a16="http://schemas.microsoft.com/office/drawing/2014/main" id="{A311FB68-C60E-C8B3-AB1B-F74BF3AA86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2" name="Group 51">
              <a:extLst>
                <a:ext uri="{FF2B5EF4-FFF2-40B4-BE49-F238E27FC236}">
                  <a16:creationId xmlns:a16="http://schemas.microsoft.com/office/drawing/2014/main" id="{8B91F6A6-8C94-750B-B6B6-3FB20F5E6BFE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355" name="Freeform 52">
                <a:extLst>
                  <a:ext uri="{FF2B5EF4-FFF2-40B4-BE49-F238E27FC236}">
                    <a16:creationId xmlns:a16="http://schemas.microsoft.com/office/drawing/2014/main" id="{29F09F34-4E10-8E07-E0C5-FCA90184F35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3" name="Group 53">
              <a:extLst>
                <a:ext uri="{FF2B5EF4-FFF2-40B4-BE49-F238E27FC236}">
                  <a16:creationId xmlns:a16="http://schemas.microsoft.com/office/drawing/2014/main" id="{FF6CDBA6-CF23-BB98-EC30-86F20470BE8D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354" name="Freeform 54">
                <a:extLst>
                  <a:ext uri="{FF2B5EF4-FFF2-40B4-BE49-F238E27FC236}">
                    <a16:creationId xmlns:a16="http://schemas.microsoft.com/office/drawing/2014/main" id="{FC8A6422-355E-C272-642E-14EB41458E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4" name="Group 55">
              <a:extLst>
                <a:ext uri="{FF2B5EF4-FFF2-40B4-BE49-F238E27FC236}">
                  <a16:creationId xmlns:a16="http://schemas.microsoft.com/office/drawing/2014/main" id="{87D4E9A0-0263-3A00-2E45-04B0BFDC8BB7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353" name="Freeform 56">
                <a:extLst>
                  <a:ext uri="{FF2B5EF4-FFF2-40B4-BE49-F238E27FC236}">
                    <a16:creationId xmlns:a16="http://schemas.microsoft.com/office/drawing/2014/main" id="{C3EE70C5-065D-6568-2AA0-99042407D3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5" name="Group 57">
              <a:extLst>
                <a:ext uri="{FF2B5EF4-FFF2-40B4-BE49-F238E27FC236}">
                  <a16:creationId xmlns:a16="http://schemas.microsoft.com/office/drawing/2014/main" id="{4A379E12-1CCD-D194-D122-05A834C9C331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352" name="Freeform 58">
                <a:extLst>
                  <a:ext uri="{FF2B5EF4-FFF2-40B4-BE49-F238E27FC236}">
                    <a16:creationId xmlns:a16="http://schemas.microsoft.com/office/drawing/2014/main" id="{C9358851-B784-F3F8-E02A-0ED1BFEC414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6" name="Group 59">
              <a:extLst>
                <a:ext uri="{FF2B5EF4-FFF2-40B4-BE49-F238E27FC236}">
                  <a16:creationId xmlns:a16="http://schemas.microsoft.com/office/drawing/2014/main" id="{6F0DBDA5-7E00-8123-58C6-EC25E42C8767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351" name="Freeform 60">
                <a:extLst>
                  <a:ext uri="{FF2B5EF4-FFF2-40B4-BE49-F238E27FC236}">
                    <a16:creationId xmlns:a16="http://schemas.microsoft.com/office/drawing/2014/main" id="{51076412-A766-7FE1-CB21-9B033F7CE5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7" name="Group 61">
              <a:extLst>
                <a:ext uri="{FF2B5EF4-FFF2-40B4-BE49-F238E27FC236}">
                  <a16:creationId xmlns:a16="http://schemas.microsoft.com/office/drawing/2014/main" id="{041A0BAB-BE1B-ECB6-A8CE-8310DE875D8A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350" name="Freeform 62">
                <a:extLst>
                  <a:ext uri="{FF2B5EF4-FFF2-40B4-BE49-F238E27FC236}">
                    <a16:creationId xmlns:a16="http://schemas.microsoft.com/office/drawing/2014/main" id="{C5330716-023D-2B7C-531C-D4ECF94A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8" name="Group 63">
              <a:extLst>
                <a:ext uri="{FF2B5EF4-FFF2-40B4-BE49-F238E27FC236}">
                  <a16:creationId xmlns:a16="http://schemas.microsoft.com/office/drawing/2014/main" id="{CB8C883F-D007-F105-ED6B-C15EAE790602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349" name="Freeform 64">
                <a:extLst>
                  <a:ext uri="{FF2B5EF4-FFF2-40B4-BE49-F238E27FC236}">
                    <a16:creationId xmlns:a16="http://schemas.microsoft.com/office/drawing/2014/main" id="{F420DD0D-9D97-1587-0604-93953DE031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9" name="Group 65">
              <a:extLst>
                <a:ext uri="{FF2B5EF4-FFF2-40B4-BE49-F238E27FC236}">
                  <a16:creationId xmlns:a16="http://schemas.microsoft.com/office/drawing/2014/main" id="{8113C3D2-01C6-61F3-415F-D997DA3743A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348" name="Freeform 66">
                <a:extLst>
                  <a:ext uri="{FF2B5EF4-FFF2-40B4-BE49-F238E27FC236}">
                    <a16:creationId xmlns:a16="http://schemas.microsoft.com/office/drawing/2014/main" id="{89E35CFB-C567-615D-E3FB-523E4EF3D69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0" name="Group 67">
              <a:extLst>
                <a:ext uri="{FF2B5EF4-FFF2-40B4-BE49-F238E27FC236}">
                  <a16:creationId xmlns:a16="http://schemas.microsoft.com/office/drawing/2014/main" id="{C862E85F-4D23-8706-214D-49A1AE5826D6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347" name="Freeform 68">
                <a:extLst>
                  <a:ext uri="{FF2B5EF4-FFF2-40B4-BE49-F238E27FC236}">
                    <a16:creationId xmlns:a16="http://schemas.microsoft.com/office/drawing/2014/main" id="{8A39CED3-9A0F-5D59-63E5-E742D2BD09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1" name="Group 69">
              <a:extLst>
                <a:ext uri="{FF2B5EF4-FFF2-40B4-BE49-F238E27FC236}">
                  <a16:creationId xmlns:a16="http://schemas.microsoft.com/office/drawing/2014/main" id="{C2069E8B-C811-FDE2-FF72-145544F56990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346" name="Freeform 70">
                <a:extLst>
                  <a:ext uri="{FF2B5EF4-FFF2-40B4-BE49-F238E27FC236}">
                    <a16:creationId xmlns:a16="http://schemas.microsoft.com/office/drawing/2014/main" id="{D6EFD868-6933-FBCE-C6A6-83E0C49381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2" name="Group 71">
              <a:extLst>
                <a:ext uri="{FF2B5EF4-FFF2-40B4-BE49-F238E27FC236}">
                  <a16:creationId xmlns:a16="http://schemas.microsoft.com/office/drawing/2014/main" id="{FD7A347B-A999-9759-0575-0EA5AF8A94E6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345" name="Freeform 72">
                <a:extLst>
                  <a:ext uri="{FF2B5EF4-FFF2-40B4-BE49-F238E27FC236}">
                    <a16:creationId xmlns:a16="http://schemas.microsoft.com/office/drawing/2014/main" id="{647383AA-AF30-60A6-21AD-7CC80465E2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3" name="Group 73">
              <a:extLst>
                <a:ext uri="{FF2B5EF4-FFF2-40B4-BE49-F238E27FC236}">
                  <a16:creationId xmlns:a16="http://schemas.microsoft.com/office/drawing/2014/main" id="{B098F1A4-A714-0447-D6BD-70E9B67180F7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344" name="Freeform 74">
                <a:extLst>
                  <a:ext uri="{FF2B5EF4-FFF2-40B4-BE49-F238E27FC236}">
                    <a16:creationId xmlns:a16="http://schemas.microsoft.com/office/drawing/2014/main" id="{B46F34EA-5FBE-7AD1-7CD9-109B553EA2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4" name="Group 75">
              <a:extLst>
                <a:ext uri="{FF2B5EF4-FFF2-40B4-BE49-F238E27FC236}">
                  <a16:creationId xmlns:a16="http://schemas.microsoft.com/office/drawing/2014/main" id="{434689DF-3DBC-14A7-7DA7-BA2E8D26435B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343" name="Freeform 76">
                <a:extLst>
                  <a:ext uri="{FF2B5EF4-FFF2-40B4-BE49-F238E27FC236}">
                    <a16:creationId xmlns:a16="http://schemas.microsoft.com/office/drawing/2014/main" id="{42E0D17F-248B-B24E-28D1-959B98051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5" name="Group 77">
              <a:extLst>
                <a:ext uri="{FF2B5EF4-FFF2-40B4-BE49-F238E27FC236}">
                  <a16:creationId xmlns:a16="http://schemas.microsoft.com/office/drawing/2014/main" id="{043DA449-E3A6-99EE-2351-9AA6FBC2D59A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342" name="Freeform 78">
                <a:extLst>
                  <a:ext uri="{FF2B5EF4-FFF2-40B4-BE49-F238E27FC236}">
                    <a16:creationId xmlns:a16="http://schemas.microsoft.com/office/drawing/2014/main" id="{5FCC95AE-B7C7-5539-F109-2C03D01486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6" name="Group 79">
              <a:extLst>
                <a:ext uri="{FF2B5EF4-FFF2-40B4-BE49-F238E27FC236}">
                  <a16:creationId xmlns:a16="http://schemas.microsoft.com/office/drawing/2014/main" id="{5C063F27-8C3D-D966-2907-74D94AA85ECB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341" name="Freeform 80">
                <a:extLst>
                  <a:ext uri="{FF2B5EF4-FFF2-40B4-BE49-F238E27FC236}">
                    <a16:creationId xmlns:a16="http://schemas.microsoft.com/office/drawing/2014/main" id="{BFE3FDF3-F134-582E-117E-B919132BA8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7" name="Group 81">
              <a:extLst>
                <a:ext uri="{FF2B5EF4-FFF2-40B4-BE49-F238E27FC236}">
                  <a16:creationId xmlns:a16="http://schemas.microsoft.com/office/drawing/2014/main" id="{D701B50E-6288-5BC3-9A28-9BEEBF4AF1DF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340" name="Freeform 82">
                <a:extLst>
                  <a:ext uri="{FF2B5EF4-FFF2-40B4-BE49-F238E27FC236}">
                    <a16:creationId xmlns:a16="http://schemas.microsoft.com/office/drawing/2014/main" id="{328FE1C9-560D-B666-0686-3B4B635D7D1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8" name="Group 83">
              <a:extLst>
                <a:ext uri="{FF2B5EF4-FFF2-40B4-BE49-F238E27FC236}">
                  <a16:creationId xmlns:a16="http://schemas.microsoft.com/office/drawing/2014/main" id="{AC4E5C0B-28EA-F6F4-2995-95D197C1A37B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339" name="Freeform 84">
                <a:extLst>
                  <a:ext uri="{FF2B5EF4-FFF2-40B4-BE49-F238E27FC236}">
                    <a16:creationId xmlns:a16="http://schemas.microsoft.com/office/drawing/2014/main" id="{11A1DA00-3FE5-E74B-71CE-16EFCB923E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9" name="Group 85">
              <a:extLst>
                <a:ext uri="{FF2B5EF4-FFF2-40B4-BE49-F238E27FC236}">
                  <a16:creationId xmlns:a16="http://schemas.microsoft.com/office/drawing/2014/main" id="{CAFB595B-2804-C2EF-D90E-EA481927EAF9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338" name="Freeform 86">
                <a:extLst>
                  <a:ext uri="{FF2B5EF4-FFF2-40B4-BE49-F238E27FC236}">
                    <a16:creationId xmlns:a16="http://schemas.microsoft.com/office/drawing/2014/main" id="{31C90457-6A02-DC84-11B7-0095CC1209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0" name="Group 87">
              <a:extLst>
                <a:ext uri="{FF2B5EF4-FFF2-40B4-BE49-F238E27FC236}">
                  <a16:creationId xmlns:a16="http://schemas.microsoft.com/office/drawing/2014/main" id="{CA9ADE5D-3FFC-AD58-277E-F8B957C4A2A0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337" name="Freeform 88">
                <a:extLst>
                  <a:ext uri="{FF2B5EF4-FFF2-40B4-BE49-F238E27FC236}">
                    <a16:creationId xmlns:a16="http://schemas.microsoft.com/office/drawing/2014/main" id="{5C7436D0-C280-C8AF-69D1-F70C2039B4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1" name="Group 89">
              <a:extLst>
                <a:ext uri="{FF2B5EF4-FFF2-40B4-BE49-F238E27FC236}">
                  <a16:creationId xmlns:a16="http://schemas.microsoft.com/office/drawing/2014/main" id="{B22F93D2-1690-3BF3-8032-E9CB0A4E77EE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336" name="Freeform 90">
                <a:extLst>
                  <a:ext uri="{FF2B5EF4-FFF2-40B4-BE49-F238E27FC236}">
                    <a16:creationId xmlns:a16="http://schemas.microsoft.com/office/drawing/2014/main" id="{71DEBC6C-ECB6-978F-55F7-0BED03F0A3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2" name="Group 91">
              <a:extLst>
                <a:ext uri="{FF2B5EF4-FFF2-40B4-BE49-F238E27FC236}">
                  <a16:creationId xmlns:a16="http://schemas.microsoft.com/office/drawing/2014/main" id="{0EB67D01-6564-21E0-3DB2-7D6C984AA022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335" name="Freeform 92">
                <a:extLst>
                  <a:ext uri="{FF2B5EF4-FFF2-40B4-BE49-F238E27FC236}">
                    <a16:creationId xmlns:a16="http://schemas.microsoft.com/office/drawing/2014/main" id="{A06112BA-B908-6C19-F197-81588D84CD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3" name="Group 93">
              <a:extLst>
                <a:ext uri="{FF2B5EF4-FFF2-40B4-BE49-F238E27FC236}">
                  <a16:creationId xmlns:a16="http://schemas.microsoft.com/office/drawing/2014/main" id="{957CE738-CC7F-650A-3D5F-56373FB67558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334" name="Freeform 94">
                <a:extLst>
                  <a:ext uri="{FF2B5EF4-FFF2-40B4-BE49-F238E27FC236}">
                    <a16:creationId xmlns:a16="http://schemas.microsoft.com/office/drawing/2014/main" id="{BA6C972A-187E-D6AF-8A0B-2E63B6ACAB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4" name="Group 95">
              <a:extLst>
                <a:ext uri="{FF2B5EF4-FFF2-40B4-BE49-F238E27FC236}">
                  <a16:creationId xmlns:a16="http://schemas.microsoft.com/office/drawing/2014/main" id="{B4C3788F-839C-29AF-F93B-3A9A7775C5D3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333" name="Freeform 96">
                <a:extLst>
                  <a:ext uri="{FF2B5EF4-FFF2-40B4-BE49-F238E27FC236}">
                    <a16:creationId xmlns:a16="http://schemas.microsoft.com/office/drawing/2014/main" id="{0CAA00B9-D1CA-66E7-037C-2F72B19C0D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5" name="Group 97">
              <a:extLst>
                <a:ext uri="{FF2B5EF4-FFF2-40B4-BE49-F238E27FC236}">
                  <a16:creationId xmlns:a16="http://schemas.microsoft.com/office/drawing/2014/main" id="{CA1B9E48-69EA-CEED-4301-C1A60C8E527A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332" name="Freeform 98">
                <a:extLst>
                  <a:ext uri="{FF2B5EF4-FFF2-40B4-BE49-F238E27FC236}">
                    <a16:creationId xmlns:a16="http://schemas.microsoft.com/office/drawing/2014/main" id="{A6635A81-2998-F4F8-5E66-14F8DC94121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6" name="Group 99">
              <a:extLst>
                <a:ext uri="{FF2B5EF4-FFF2-40B4-BE49-F238E27FC236}">
                  <a16:creationId xmlns:a16="http://schemas.microsoft.com/office/drawing/2014/main" id="{BE6C8827-2F14-4FF5-C084-341A7DCE484D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331" name="Freeform 100">
                <a:extLst>
                  <a:ext uri="{FF2B5EF4-FFF2-40B4-BE49-F238E27FC236}">
                    <a16:creationId xmlns:a16="http://schemas.microsoft.com/office/drawing/2014/main" id="{0E32047A-70EA-95F0-B372-0761EFF811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7" name="Group 101">
              <a:extLst>
                <a:ext uri="{FF2B5EF4-FFF2-40B4-BE49-F238E27FC236}">
                  <a16:creationId xmlns:a16="http://schemas.microsoft.com/office/drawing/2014/main" id="{3BC6C817-9E11-B96F-56A5-F3DE118FEFAB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330" name="Freeform 102">
                <a:extLst>
                  <a:ext uri="{FF2B5EF4-FFF2-40B4-BE49-F238E27FC236}">
                    <a16:creationId xmlns:a16="http://schemas.microsoft.com/office/drawing/2014/main" id="{DC75D387-23E6-DA34-2793-D053FC93C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8" name="Group 103">
              <a:extLst>
                <a:ext uri="{FF2B5EF4-FFF2-40B4-BE49-F238E27FC236}">
                  <a16:creationId xmlns:a16="http://schemas.microsoft.com/office/drawing/2014/main" id="{F7E761B4-9D24-B957-E76C-EED2A4A6C463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329" name="Freeform 104">
                <a:extLst>
                  <a:ext uri="{FF2B5EF4-FFF2-40B4-BE49-F238E27FC236}">
                    <a16:creationId xmlns:a16="http://schemas.microsoft.com/office/drawing/2014/main" id="{5F424914-15AD-DD10-BB1F-BC2F1A36E79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9" name="Group 105">
              <a:extLst>
                <a:ext uri="{FF2B5EF4-FFF2-40B4-BE49-F238E27FC236}">
                  <a16:creationId xmlns:a16="http://schemas.microsoft.com/office/drawing/2014/main" id="{789CDE9C-6D83-861A-95F1-57065CDA33E6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328" name="Freeform 106">
                <a:extLst>
                  <a:ext uri="{FF2B5EF4-FFF2-40B4-BE49-F238E27FC236}">
                    <a16:creationId xmlns:a16="http://schemas.microsoft.com/office/drawing/2014/main" id="{F8731696-3C3B-7914-AC08-53CF1F0193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0" name="Group 107">
              <a:extLst>
                <a:ext uri="{FF2B5EF4-FFF2-40B4-BE49-F238E27FC236}">
                  <a16:creationId xmlns:a16="http://schemas.microsoft.com/office/drawing/2014/main" id="{8DC702C9-4BA8-3566-64AA-6EB933574C7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327" name="Freeform 108">
                <a:extLst>
                  <a:ext uri="{FF2B5EF4-FFF2-40B4-BE49-F238E27FC236}">
                    <a16:creationId xmlns:a16="http://schemas.microsoft.com/office/drawing/2014/main" id="{E9566449-7571-CDE3-83A2-1D7D6F1C92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1" name="Group 109">
              <a:extLst>
                <a:ext uri="{FF2B5EF4-FFF2-40B4-BE49-F238E27FC236}">
                  <a16:creationId xmlns:a16="http://schemas.microsoft.com/office/drawing/2014/main" id="{D2D34776-C197-0693-30BD-F809E5C13FA0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326" name="Freeform 110">
                <a:extLst>
                  <a:ext uri="{FF2B5EF4-FFF2-40B4-BE49-F238E27FC236}">
                    <a16:creationId xmlns:a16="http://schemas.microsoft.com/office/drawing/2014/main" id="{674B2A20-46A4-1630-CAEB-D3DF8251CE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2" name="Group 111">
              <a:extLst>
                <a:ext uri="{FF2B5EF4-FFF2-40B4-BE49-F238E27FC236}">
                  <a16:creationId xmlns:a16="http://schemas.microsoft.com/office/drawing/2014/main" id="{8D461D91-12BF-FCF5-C180-44045A97C01D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325" name="Freeform 112">
                <a:extLst>
                  <a:ext uri="{FF2B5EF4-FFF2-40B4-BE49-F238E27FC236}">
                    <a16:creationId xmlns:a16="http://schemas.microsoft.com/office/drawing/2014/main" id="{0D953FA3-D528-D1DB-DACF-6EE4C059BD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3" name="Group 113">
              <a:extLst>
                <a:ext uri="{FF2B5EF4-FFF2-40B4-BE49-F238E27FC236}">
                  <a16:creationId xmlns:a16="http://schemas.microsoft.com/office/drawing/2014/main" id="{F27EF90F-14CC-053F-A039-C19155EE0331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324" name="Freeform 114">
                <a:extLst>
                  <a:ext uri="{FF2B5EF4-FFF2-40B4-BE49-F238E27FC236}">
                    <a16:creationId xmlns:a16="http://schemas.microsoft.com/office/drawing/2014/main" id="{BA70E814-1758-D200-C718-D27767F13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4" name="Group 115">
              <a:extLst>
                <a:ext uri="{FF2B5EF4-FFF2-40B4-BE49-F238E27FC236}">
                  <a16:creationId xmlns:a16="http://schemas.microsoft.com/office/drawing/2014/main" id="{3E5949BC-1465-26F1-2E05-8B0CE49AA3F4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323" name="Freeform 116">
                <a:extLst>
                  <a:ext uri="{FF2B5EF4-FFF2-40B4-BE49-F238E27FC236}">
                    <a16:creationId xmlns:a16="http://schemas.microsoft.com/office/drawing/2014/main" id="{96CAB90F-B7DF-7406-ACD3-242EE9D82C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5" name="Group 117">
              <a:extLst>
                <a:ext uri="{FF2B5EF4-FFF2-40B4-BE49-F238E27FC236}">
                  <a16:creationId xmlns:a16="http://schemas.microsoft.com/office/drawing/2014/main" id="{4785BFE4-B999-ECB6-B33A-FD056AC2D09A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322" name="Freeform 118">
                <a:extLst>
                  <a:ext uri="{FF2B5EF4-FFF2-40B4-BE49-F238E27FC236}">
                    <a16:creationId xmlns:a16="http://schemas.microsoft.com/office/drawing/2014/main" id="{11A23007-19CE-348B-F65A-38436E1422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6" name="Group 119">
              <a:extLst>
                <a:ext uri="{FF2B5EF4-FFF2-40B4-BE49-F238E27FC236}">
                  <a16:creationId xmlns:a16="http://schemas.microsoft.com/office/drawing/2014/main" id="{748AB12B-6C8B-4019-2C51-E0070F591F7C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321" name="Freeform 120">
                <a:extLst>
                  <a:ext uri="{FF2B5EF4-FFF2-40B4-BE49-F238E27FC236}">
                    <a16:creationId xmlns:a16="http://schemas.microsoft.com/office/drawing/2014/main" id="{448E0BBC-18BC-23A4-F39E-C5DE7BF028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7" name="Group 121">
              <a:extLst>
                <a:ext uri="{FF2B5EF4-FFF2-40B4-BE49-F238E27FC236}">
                  <a16:creationId xmlns:a16="http://schemas.microsoft.com/office/drawing/2014/main" id="{B6A8FB6A-0991-2DCC-13BC-B04EED3690B7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320" name="Freeform 122">
                <a:extLst>
                  <a:ext uri="{FF2B5EF4-FFF2-40B4-BE49-F238E27FC236}">
                    <a16:creationId xmlns:a16="http://schemas.microsoft.com/office/drawing/2014/main" id="{25101F35-1245-E10D-0674-BBBC403119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8" name="Group 123">
              <a:extLst>
                <a:ext uri="{FF2B5EF4-FFF2-40B4-BE49-F238E27FC236}">
                  <a16:creationId xmlns:a16="http://schemas.microsoft.com/office/drawing/2014/main" id="{FD5B3915-F199-3080-886C-84A6B0B84473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319" name="Freeform 124">
                <a:extLst>
                  <a:ext uri="{FF2B5EF4-FFF2-40B4-BE49-F238E27FC236}">
                    <a16:creationId xmlns:a16="http://schemas.microsoft.com/office/drawing/2014/main" id="{A70E0495-5E00-98F6-826B-6929600501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9" name="Group 125">
              <a:extLst>
                <a:ext uri="{FF2B5EF4-FFF2-40B4-BE49-F238E27FC236}">
                  <a16:creationId xmlns:a16="http://schemas.microsoft.com/office/drawing/2014/main" id="{14B8B1CA-FE9A-4D58-D8FE-290231DAF123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318" name="Freeform 126">
                <a:extLst>
                  <a:ext uri="{FF2B5EF4-FFF2-40B4-BE49-F238E27FC236}">
                    <a16:creationId xmlns:a16="http://schemas.microsoft.com/office/drawing/2014/main" id="{A0932EBA-5CD9-8882-6452-0060C28333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0" name="Group 127">
              <a:extLst>
                <a:ext uri="{FF2B5EF4-FFF2-40B4-BE49-F238E27FC236}">
                  <a16:creationId xmlns:a16="http://schemas.microsoft.com/office/drawing/2014/main" id="{52848C41-3DB0-ADA9-914C-B2B1D3076DBF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317" name="Freeform 128">
                <a:extLst>
                  <a:ext uri="{FF2B5EF4-FFF2-40B4-BE49-F238E27FC236}">
                    <a16:creationId xmlns:a16="http://schemas.microsoft.com/office/drawing/2014/main" id="{A489CFD9-3F51-8C84-DAC5-C56ACE70B8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1" name="Group 129">
              <a:extLst>
                <a:ext uri="{FF2B5EF4-FFF2-40B4-BE49-F238E27FC236}">
                  <a16:creationId xmlns:a16="http://schemas.microsoft.com/office/drawing/2014/main" id="{3C9C0788-3431-1B1B-58C8-6612EA7ED170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316" name="Freeform 130">
                <a:extLst>
                  <a:ext uri="{FF2B5EF4-FFF2-40B4-BE49-F238E27FC236}">
                    <a16:creationId xmlns:a16="http://schemas.microsoft.com/office/drawing/2014/main" id="{720F540B-E3D2-25EE-4219-56AB60D31B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2" name="Group 131">
              <a:extLst>
                <a:ext uri="{FF2B5EF4-FFF2-40B4-BE49-F238E27FC236}">
                  <a16:creationId xmlns:a16="http://schemas.microsoft.com/office/drawing/2014/main" id="{28008525-1653-854A-990D-67EBE5208C10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315" name="Freeform 132">
                <a:extLst>
                  <a:ext uri="{FF2B5EF4-FFF2-40B4-BE49-F238E27FC236}">
                    <a16:creationId xmlns:a16="http://schemas.microsoft.com/office/drawing/2014/main" id="{43DF8F5E-EA39-6B19-B2A8-B7F2FF6122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3" name="Group 133">
              <a:extLst>
                <a:ext uri="{FF2B5EF4-FFF2-40B4-BE49-F238E27FC236}">
                  <a16:creationId xmlns:a16="http://schemas.microsoft.com/office/drawing/2014/main" id="{4C617F3E-ABE6-0170-3BE6-AB107A37EF5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314" name="Freeform 134">
                <a:extLst>
                  <a:ext uri="{FF2B5EF4-FFF2-40B4-BE49-F238E27FC236}">
                    <a16:creationId xmlns:a16="http://schemas.microsoft.com/office/drawing/2014/main" id="{954C9A9A-BE5A-79B2-C609-3C3C0896E14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4" name="Group 135">
              <a:extLst>
                <a:ext uri="{FF2B5EF4-FFF2-40B4-BE49-F238E27FC236}">
                  <a16:creationId xmlns:a16="http://schemas.microsoft.com/office/drawing/2014/main" id="{59E0BDD2-AC32-42A6-2ED8-E125587295A2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313" name="Freeform 136">
                <a:extLst>
                  <a:ext uri="{FF2B5EF4-FFF2-40B4-BE49-F238E27FC236}">
                    <a16:creationId xmlns:a16="http://schemas.microsoft.com/office/drawing/2014/main" id="{5A77DE2C-7572-2C78-9FCA-BF962B2216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5" name="Group 137">
              <a:extLst>
                <a:ext uri="{FF2B5EF4-FFF2-40B4-BE49-F238E27FC236}">
                  <a16:creationId xmlns:a16="http://schemas.microsoft.com/office/drawing/2014/main" id="{6B290B4E-7174-82DF-4D0F-727BC29D26B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312" name="Freeform 138">
                <a:extLst>
                  <a:ext uri="{FF2B5EF4-FFF2-40B4-BE49-F238E27FC236}">
                    <a16:creationId xmlns:a16="http://schemas.microsoft.com/office/drawing/2014/main" id="{35F5F547-164E-2653-20C4-C8CB5DA06E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6" name="Group 139">
              <a:extLst>
                <a:ext uri="{FF2B5EF4-FFF2-40B4-BE49-F238E27FC236}">
                  <a16:creationId xmlns:a16="http://schemas.microsoft.com/office/drawing/2014/main" id="{2A39F4E6-A7AC-CC69-AD30-A0429C81332A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311" name="Freeform 140">
                <a:extLst>
                  <a:ext uri="{FF2B5EF4-FFF2-40B4-BE49-F238E27FC236}">
                    <a16:creationId xmlns:a16="http://schemas.microsoft.com/office/drawing/2014/main" id="{B57CAA24-85CA-F366-C693-4A0CE9C10F5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7" name="Group 141">
              <a:extLst>
                <a:ext uri="{FF2B5EF4-FFF2-40B4-BE49-F238E27FC236}">
                  <a16:creationId xmlns:a16="http://schemas.microsoft.com/office/drawing/2014/main" id="{5E5ECA1D-A724-7DFC-E533-E83137348241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310" name="Freeform 142">
                <a:extLst>
                  <a:ext uri="{FF2B5EF4-FFF2-40B4-BE49-F238E27FC236}">
                    <a16:creationId xmlns:a16="http://schemas.microsoft.com/office/drawing/2014/main" id="{5E082951-5DCF-3320-008D-ADEED0705C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8" name="Group 143">
              <a:extLst>
                <a:ext uri="{FF2B5EF4-FFF2-40B4-BE49-F238E27FC236}">
                  <a16:creationId xmlns:a16="http://schemas.microsoft.com/office/drawing/2014/main" id="{99C0127C-45B2-2EA9-00A4-317F8EB07AD5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309" name="Freeform 144">
                <a:extLst>
                  <a:ext uri="{FF2B5EF4-FFF2-40B4-BE49-F238E27FC236}">
                    <a16:creationId xmlns:a16="http://schemas.microsoft.com/office/drawing/2014/main" id="{A3C57037-6705-D51F-2177-CE22DE20DF2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9" name="Group 145">
              <a:extLst>
                <a:ext uri="{FF2B5EF4-FFF2-40B4-BE49-F238E27FC236}">
                  <a16:creationId xmlns:a16="http://schemas.microsoft.com/office/drawing/2014/main" id="{5C7F006D-E634-18C3-9652-9CF5A88E5C17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308" name="Freeform 146">
                <a:extLst>
                  <a:ext uri="{FF2B5EF4-FFF2-40B4-BE49-F238E27FC236}">
                    <a16:creationId xmlns:a16="http://schemas.microsoft.com/office/drawing/2014/main" id="{696484F8-2F39-6A7C-BF50-97E442710B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0" name="Group 147">
              <a:extLst>
                <a:ext uri="{FF2B5EF4-FFF2-40B4-BE49-F238E27FC236}">
                  <a16:creationId xmlns:a16="http://schemas.microsoft.com/office/drawing/2014/main" id="{08046FC2-CF3B-50D0-1F6E-33E44AC4E9FB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307" name="Freeform 148">
                <a:extLst>
                  <a:ext uri="{FF2B5EF4-FFF2-40B4-BE49-F238E27FC236}">
                    <a16:creationId xmlns:a16="http://schemas.microsoft.com/office/drawing/2014/main" id="{46719D5E-B9D0-8CE9-226F-04B20759B2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1" name="Group 149">
              <a:extLst>
                <a:ext uri="{FF2B5EF4-FFF2-40B4-BE49-F238E27FC236}">
                  <a16:creationId xmlns:a16="http://schemas.microsoft.com/office/drawing/2014/main" id="{EBC5130D-86D1-1861-A85D-54AC7B88A6C5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306" name="Freeform 150">
                <a:extLst>
                  <a:ext uri="{FF2B5EF4-FFF2-40B4-BE49-F238E27FC236}">
                    <a16:creationId xmlns:a16="http://schemas.microsoft.com/office/drawing/2014/main" id="{44042845-A101-6E23-72BD-C26FD7019A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2" name="Group 151">
              <a:extLst>
                <a:ext uri="{FF2B5EF4-FFF2-40B4-BE49-F238E27FC236}">
                  <a16:creationId xmlns:a16="http://schemas.microsoft.com/office/drawing/2014/main" id="{80015B45-4D87-1BAC-9FF8-8A739B33EDCE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305" name="Freeform 152">
                <a:extLst>
                  <a:ext uri="{FF2B5EF4-FFF2-40B4-BE49-F238E27FC236}">
                    <a16:creationId xmlns:a16="http://schemas.microsoft.com/office/drawing/2014/main" id="{A71F6583-D88B-2C3D-794F-123626DB3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3" name="Group 153">
              <a:extLst>
                <a:ext uri="{FF2B5EF4-FFF2-40B4-BE49-F238E27FC236}">
                  <a16:creationId xmlns:a16="http://schemas.microsoft.com/office/drawing/2014/main" id="{6981B37D-85EE-3BDA-CD63-DD393ACE9C80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304" name="Freeform 154">
                <a:extLst>
                  <a:ext uri="{FF2B5EF4-FFF2-40B4-BE49-F238E27FC236}">
                    <a16:creationId xmlns:a16="http://schemas.microsoft.com/office/drawing/2014/main" id="{FA24E86C-F695-FE21-CA95-450AEF27F7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4" name="Group 155">
              <a:extLst>
                <a:ext uri="{FF2B5EF4-FFF2-40B4-BE49-F238E27FC236}">
                  <a16:creationId xmlns:a16="http://schemas.microsoft.com/office/drawing/2014/main" id="{FB95612A-7433-3AB8-49E9-2C77A5D99B6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303" name="Freeform 156">
                <a:extLst>
                  <a:ext uri="{FF2B5EF4-FFF2-40B4-BE49-F238E27FC236}">
                    <a16:creationId xmlns:a16="http://schemas.microsoft.com/office/drawing/2014/main" id="{5D4A5D0C-76F2-C0FD-063E-8285C55C93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5" name="Group 157">
              <a:extLst>
                <a:ext uri="{FF2B5EF4-FFF2-40B4-BE49-F238E27FC236}">
                  <a16:creationId xmlns:a16="http://schemas.microsoft.com/office/drawing/2014/main" id="{25CE02AE-9246-0C0F-DA1D-E0681A5CF830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302" name="Freeform 158">
                <a:extLst>
                  <a:ext uri="{FF2B5EF4-FFF2-40B4-BE49-F238E27FC236}">
                    <a16:creationId xmlns:a16="http://schemas.microsoft.com/office/drawing/2014/main" id="{C7E91381-D040-A835-4B47-B357DA3FB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6" name="Group 159">
              <a:extLst>
                <a:ext uri="{FF2B5EF4-FFF2-40B4-BE49-F238E27FC236}">
                  <a16:creationId xmlns:a16="http://schemas.microsoft.com/office/drawing/2014/main" id="{DAA7F63D-4C90-39ED-F7C3-1ACFC3ABF149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301" name="Freeform 160">
                <a:extLst>
                  <a:ext uri="{FF2B5EF4-FFF2-40B4-BE49-F238E27FC236}">
                    <a16:creationId xmlns:a16="http://schemas.microsoft.com/office/drawing/2014/main" id="{AB2C5FBD-AAF5-E4A9-B659-8162544BB5A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7" name="Group 161">
              <a:extLst>
                <a:ext uri="{FF2B5EF4-FFF2-40B4-BE49-F238E27FC236}">
                  <a16:creationId xmlns:a16="http://schemas.microsoft.com/office/drawing/2014/main" id="{70FCE38F-7E9D-B19C-7645-19CC656EBF27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300" name="Freeform 162">
                <a:extLst>
                  <a:ext uri="{FF2B5EF4-FFF2-40B4-BE49-F238E27FC236}">
                    <a16:creationId xmlns:a16="http://schemas.microsoft.com/office/drawing/2014/main" id="{2B374495-D3B2-6696-126A-88C8E6DF03A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8" name="Group 163">
              <a:extLst>
                <a:ext uri="{FF2B5EF4-FFF2-40B4-BE49-F238E27FC236}">
                  <a16:creationId xmlns:a16="http://schemas.microsoft.com/office/drawing/2014/main" id="{D30D0F53-6B11-5860-9DDB-1FD614CEF9C8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299" name="Freeform 164">
                <a:extLst>
                  <a:ext uri="{FF2B5EF4-FFF2-40B4-BE49-F238E27FC236}">
                    <a16:creationId xmlns:a16="http://schemas.microsoft.com/office/drawing/2014/main" id="{0E5E94DC-79F9-7616-B212-CB2C5661307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9" name="Group 165">
              <a:extLst>
                <a:ext uri="{FF2B5EF4-FFF2-40B4-BE49-F238E27FC236}">
                  <a16:creationId xmlns:a16="http://schemas.microsoft.com/office/drawing/2014/main" id="{96C255B0-31C8-C9C4-0E51-1ED73E16A863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298" name="Freeform 166">
                <a:extLst>
                  <a:ext uri="{FF2B5EF4-FFF2-40B4-BE49-F238E27FC236}">
                    <a16:creationId xmlns:a16="http://schemas.microsoft.com/office/drawing/2014/main" id="{BD983379-F880-B375-67E9-6EC03D7233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0" name="Group 167">
              <a:extLst>
                <a:ext uri="{FF2B5EF4-FFF2-40B4-BE49-F238E27FC236}">
                  <a16:creationId xmlns:a16="http://schemas.microsoft.com/office/drawing/2014/main" id="{21C87C5F-A7E0-30BD-52CE-E7EF9B73019F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297" name="Freeform 168">
                <a:extLst>
                  <a:ext uri="{FF2B5EF4-FFF2-40B4-BE49-F238E27FC236}">
                    <a16:creationId xmlns:a16="http://schemas.microsoft.com/office/drawing/2014/main" id="{6C559281-EE03-F513-80DD-4D56F0DAD81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1" name="Group 169">
              <a:extLst>
                <a:ext uri="{FF2B5EF4-FFF2-40B4-BE49-F238E27FC236}">
                  <a16:creationId xmlns:a16="http://schemas.microsoft.com/office/drawing/2014/main" id="{A5CD79DF-261F-08E6-F2B5-DB586D50491F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296" name="Freeform 170">
                <a:extLst>
                  <a:ext uri="{FF2B5EF4-FFF2-40B4-BE49-F238E27FC236}">
                    <a16:creationId xmlns:a16="http://schemas.microsoft.com/office/drawing/2014/main" id="{72A9E6FB-7C17-F1DC-ACF1-85E98998CC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2" name="Group 171">
              <a:extLst>
                <a:ext uri="{FF2B5EF4-FFF2-40B4-BE49-F238E27FC236}">
                  <a16:creationId xmlns:a16="http://schemas.microsoft.com/office/drawing/2014/main" id="{7C3DB58F-00D1-379B-0937-67A4D8D2E5B7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295" name="Freeform 172">
                <a:extLst>
                  <a:ext uri="{FF2B5EF4-FFF2-40B4-BE49-F238E27FC236}">
                    <a16:creationId xmlns:a16="http://schemas.microsoft.com/office/drawing/2014/main" id="{2BC7B407-1335-0440-028F-0C43EDBC023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3" name="Group 173">
              <a:extLst>
                <a:ext uri="{FF2B5EF4-FFF2-40B4-BE49-F238E27FC236}">
                  <a16:creationId xmlns:a16="http://schemas.microsoft.com/office/drawing/2014/main" id="{88F5A1A3-ED56-EC2A-8887-751A421CDB4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294" name="Freeform 174">
                <a:extLst>
                  <a:ext uri="{FF2B5EF4-FFF2-40B4-BE49-F238E27FC236}">
                    <a16:creationId xmlns:a16="http://schemas.microsoft.com/office/drawing/2014/main" id="{932CDC13-8A47-51BF-E361-08C2B138484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4" name="Group 175">
              <a:extLst>
                <a:ext uri="{FF2B5EF4-FFF2-40B4-BE49-F238E27FC236}">
                  <a16:creationId xmlns:a16="http://schemas.microsoft.com/office/drawing/2014/main" id="{AE8B73E6-0D33-04BD-59E6-ED48E2E4C6C6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293" name="Freeform 176">
                <a:extLst>
                  <a:ext uri="{FF2B5EF4-FFF2-40B4-BE49-F238E27FC236}">
                    <a16:creationId xmlns:a16="http://schemas.microsoft.com/office/drawing/2014/main" id="{165458F8-12EE-6D30-88B3-ADF105F420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5" name="Group 177">
              <a:extLst>
                <a:ext uri="{FF2B5EF4-FFF2-40B4-BE49-F238E27FC236}">
                  <a16:creationId xmlns:a16="http://schemas.microsoft.com/office/drawing/2014/main" id="{34FE442A-6524-F9AE-60CB-815F107DA69E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292" name="Freeform 178">
                <a:extLst>
                  <a:ext uri="{FF2B5EF4-FFF2-40B4-BE49-F238E27FC236}">
                    <a16:creationId xmlns:a16="http://schemas.microsoft.com/office/drawing/2014/main" id="{34756E49-280B-8B3C-91C3-C9752F69E7E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6" name="Group 179">
              <a:extLst>
                <a:ext uri="{FF2B5EF4-FFF2-40B4-BE49-F238E27FC236}">
                  <a16:creationId xmlns:a16="http://schemas.microsoft.com/office/drawing/2014/main" id="{1A5E3B9D-48EA-7C15-A057-4B5DA3981407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291" name="Freeform 180">
                <a:extLst>
                  <a:ext uri="{FF2B5EF4-FFF2-40B4-BE49-F238E27FC236}">
                    <a16:creationId xmlns:a16="http://schemas.microsoft.com/office/drawing/2014/main" id="{37EA65BC-E890-5425-CA20-8051A2FC07C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7" name="Group 181">
              <a:extLst>
                <a:ext uri="{FF2B5EF4-FFF2-40B4-BE49-F238E27FC236}">
                  <a16:creationId xmlns:a16="http://schemas.microsoft.com/office/drawing/2014/main" id="{8F621F6E-E46B-4761-8F96-CC6104A37451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290" name="Freeform 182">
                <a:extLst>
                  <a:ext uri="{FF2B5EF4-FFF2-40B4-BE49-F238E27FC236}">
                    <a16:creationId xmlns:a16="http://schemas.microsoft.com/office/drawing/2014/main" id="{06829F44-32F1-E52C-1E5B-B678FFA3F4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8" name="Group 183">
              <a:extLst>
                <a:ext uri="{FF2B5EF4-FFF2-40B4-BE49-F238E27FC236}">
                  <a16:creationId xmlns:a16="http://schemas.microsoft.com/office/drawing/2014/main" id="{A0D1FBCC-0769-6297-73D2-63DA28F8817F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289" name="Freeform 184">
                <a:extLst>
                  <a:ext uri="{FF2B5EF4-FFF2-40B4-BE49-F238E27FC236}">
                    <a16:creationId xmlns:a16="http://schemas.microsoft.com/office/drawing/2014/main" id="{866B2B55-1080-1C74-DA70-7FD0A8F029E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9" name="Group 185">
              <a:extLst>
                <a:ext uri="{FF2B5EF4-FFF2-40B4-BE49-F238E27FC236}">
                  <a16:creationId xmlns:a16="http://schemas.microsoft.com/office/drawing/2014/main" id="{00AF36FE-B35C-CEC5-ECFE-B8BCA54ABE1A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288" name="Freeform 186">
                <a:extLst>
                  <a:ext uri="{FF2B5EF4-FFF2-40B4-BE49-F238E27FC236}">
                    <a16:creationId xmlns:a16="http://schemas.microsoft.com/office/drawing/2014/main" id="{CD45A3A0-93E9-68AC-41B2-D89203F476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0" name="Group 187">
              <a:extLst>
                <a:ext uri="{FF2B5EF4-FFF2-40B4-BE49-F238E27FC236}">
                  <a16:creationId xmlns:a16="http://schemas.microsoft.com/office/drawing/2014/main" id="{C28DE282-1018-8DE2-4628-1E6380FBCAC0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287" name="Freeform 188">
                <a:extLst>
                  <a:ext uri="{FF2B5EF4-FFF2-40B4-BE49-F238E27FC236}">
                    <a16:creationId xmlns:a16="http://schemas.microsoft.com/office/drawing/2014/main" id="{38C29592-85CC-AD76-0046-A49750A311B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1" name="Group 189">
              <a:extLst>
                <a:ext uri="{FF2B5EF4-FFF2-40B4-BE49-F238E27FC236}">
                  <a16:creationId xmlns:a16="http://schemas.microsoft.com/office/drawing/2014/main" id="{0C7E24EE-C326-EA20-F127-DF8004244A79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286" name="Freeform 190">
                <a:extLst>
                  <a:ext uri="{FF2B5EF4-FFF2-40B4-BE49-F238E27FC236}">
                    <a16:creationId xmlns:a16="http://schemas.microsoft.com/office/drawing/2014/main" id="{43108185-AB59-56FB-8377-32DF7E9B94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2" name="Group 191">
              <a:extLst>
                <a:ext uri="{FF2B5EF4-FFF2-40B4-BE49-F238E27FC236}">
                  <a16:creationId xmlns:a16="http://schemas.microsoft.com/office/drawing/2014/main" id="{E293E5CB-8B5B-BAF6-EC6F-92F5C41A7E2D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285" name="Freeform 192">
                <a:extLst>
                  <a:ext uri="{FF2B5EF4-FFF2-40B4-BE49-F238E27FC236}">
                    <a16:creationId xmlns:a16="http://schemas.microsoft.com/office/drawing/2014/main" id="{0D26BF18-EE50-1139-6949-1931CEEAC70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3" name="Group 193">
              <a:extLst>
                <a:ext uri="{FF2B5EF4-FFF2-40B4-BE49-F238E27FC236}">
                  <a16:creationId xmlns:a16="http://schemas.microsoft.com/office/drawing/2014/main" id="{963E4966-0519-A98C-A2AB-D08D17BD2A9A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284" name="Freeform 194">
                <a:extLst>
                  <a:ext uri="{FF2B5EF4-FFF2-40B4-BE49-F238E27FC236}">
                    <a16:creationId xmlns:a16="http://schemas.microsoft.com/office/drawing/2014/main" id="{1BA0A863-1DB8-C686-5FF0-837E9C0647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4" name="Group 195">
              <a:extLst>
                <a:ext uri="{FF2B5EF4-FFF2-40B4-BE49-F238E27FC236}">
                  <a16:creationId xmlns:a16="http://schemas.microsoft.com/office/drawing/2014/main" id="{0D69897B-63D7-F0D9-C249-8C859790B8E8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283" name="Freeform 196">
                <a:extLst>
                  <a:ext uri="{FF2B5EF4-FFF2-40B4-BE49-F238E27FC236}">
                    <a16:creationId xmlns:a16="http://schemas.microsoft.com/office/drawing/2014/main" id="{443B0528-7D6D-ADDC-3507-E7521ED3D9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5" name="Group 197">
              <a:extLst>
                <a:ext uri="{FF2B5EF4-FFF2-40B4-BE49-F238E27FC236}">
                  <a16:creationId xmlns:a16="http://schemas.microsoft.com/office/drawing/2014/main" id="{FA245B37-019B-8F59-9F53-CB4A3D736AFC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282" name="Freeform 198">
                <a:extLst>
                  <a:ext uri="{FF2B5EF4-FFF2-40B4-BE49-F238E27FC236}">
                    <a16:creationId xmlns:a16="http://schemas.microsoft.com/office/drawing/2014/main" id="{FAC9142F-9DF8-EB88-1557-C16CE1605B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6" name="Group 199">
              <a:extLst>
                <a:ext uri="{FF2B5EF4-FFF2-40B4-BE49-F238E27FC236}">
                  <a16:creationId xmlns:a16="http://schemas.microsoft.com/office/drawing/2014/main" id="{D68F8DFC-BC97-8DFB-33CB-6CE0FFAF181C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281" name="Freeform 200">
                <a:extLst>
                  <a:ext uri="{FF2B5EF4-FFF2-40B4-BE49-F238E27FC236}">
                    <a16:creationId xmlns:a16="http://schemas.microsoft.com/office/drawing/2014/main" id="{6A4087DD-3AA1-5BAC-EB30-0134D021C3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7" name="Group 201">
              <a:extLst>
                <a:ext uri="{FF2B5EF4-FFF2-40B4-BE49-F238E27FC236}">
                  <a16:creationId xmlns:a16="http://schemas.microsoft.com/office/drawing/2014/main" id="{ECF5C3B3-407D-5184-B27B-F071F0A8489B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280" name="Freeform 202">
                <a:extLst>
                  <a:ext uri="{FF2B5EF4-FFF2-40B4-BE49-F238E27FC236}">
                    <a16:creationId xmlns:a16="http://schemas.microsoft.com/office/drawing/2014/main" id="{F05AF780-386B-257E-17AE-0224ECD2C86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8" name="Group 203">
              <a:extLst>
                <a:ext uri="{FF2B5EF4-FFF2-40B4-BE49-F238E27FC236}">
                  <a16:creationId xmlns:a16="http://schemas.microsoft.com/office/drawing/2014/main" id="{ABED7F04-C958-082F-C24E-9DCB5D2200BF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279" name="Freeform 204">
                <a:extLst>
                  <a:ext uri="{FF2B5EF4-FFF2-40B4-BE49-F238E27FC236}">
                    <a16:creationId xmlns:a16="http://schemas.microsoft.com/office/drawing/2014/main" id="{AB8DD4CA-D708-F41B-31C9-0C8C9A2CF2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9" name="Group 205">
              <a:extLst>
                <a:ext uri="{FF2B5EF4-FFF2-40B4-BE49-F238E27FC236}">
                  <a16:creationId xmlns:a16="http://schemas.microsoft.com/office/drawing/2014/main" id="{4FFB02C2-9421-3F30-B079-D0A879DD7632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278" name="Freeform 206">
                <a:extLst>
                  <a:ext uri="{FF2B5EF4-FFF2-40B4-BE49-F238E27FC236}">
                    <a16:creationId xmlns:a16="http://schemas.microsoft.com/office/drawing/2014/main" id="{3B282E27-DE82-FA93-977A-E31C7B1C2FB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0" name="Group 207">
              <a:extLst>
                <a:ext uri="{FF2B5EF4-FFF2-40B4-BE49-F238E27FC236}">
                  <a16:creationId xmlns:a16="http://schemas.microsoft.com/office/drawing/2014/main" id="{D54AA859-C4CB-EBF1-06A9-C119BAC81D43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277" name="Freeform 208">
                <a:extLst>
                  <a:ext uri="{FF2B5EF4-FFF2-40B4-BE49-F238E27FC236}">
                    <a16:creationId xmlns:a16="http://schemas.microsoft.com/office/drawing/2014/main" id="{2F11217F-DF66-F7FB-523A-3D93FE7836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1" name="Group 209">
              <a:extLst>
                <a:ext uri="{FF2B5EF4-FFF2-40B4-BE49-F238E27FC236}">
                  <a16:creationId xmlns:a16="http://schemas.microsoft.com/office/drawing/2014/main" id="{9C4D10E7-612B-F58B-FB59-80265F7BC9E7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276" name="Freeform 210">
                <a:extLst>
                  <a:ext uri="{FF2B5EF4-FFF2-40B4-BE49-F238E27FC236}">
                    <a16:creationId xmlns:a16="http://schemas.microsoft.com/office/drawing/2014/main" id="{747316FE-AA02-514A-21DD-6A131E15634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2" name="Group 211">
              <a:extLst>
                <a:ext uri="{FF2B5EF4-FFF2-40B4-BE49-F238E27FC236}">
                  <a16:creationId xmlns:a16="http://schemas.microsoft.com/office/drawing/2014/main" id="{0E4C636F-4406-FE58-B807-F57A3CFD233D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275" name="Freeform 212">
                <a:extLst>
                  <a:ext uri="{FF2B5EF4-FFF2-40B4-BE49-F238E27FC236}">
                    <a16:creationId xmlns:a16="http://schemas.microsoft.com/office/drawing/2014/main" id="{8419E3F6-3103-F16F-D13C-5A36B591E63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3" name="Group 213">
              <a:extLst>
                <a:ext uri="{FF2B5EF4-FFF2-40B4-BE49-F238E27FC236}">
                  <a16:creationId xmlns:a16="http://schemas.microsoft.com/office/drawing/2014/main" id="{E872871F-2BB5-F21B-DD27-42007AC4A2D4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274" name="Freeform 214">
                <a:extLst>
                  <a:ext uri="{FF2B5EF4-FFF2-40B4-BE49-F238E27FC236}">
                    <a16:creationId xmlns:a16="http://schemas.microsoft.com/office/drawing/2014/main" id="{C9E9797B-DE87-5E27-570B-7201E66181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4" name="Group 215">
              <a:extLst>
                <a:ext uri="{FF2B5EF4-FFF2-40B4-BE49-F238E27FC236}">
                  <a16:creationId xmlns:a16="http://schemas.microsoft.com/office/drawing/2014/main" id="{82060726-23DD-2570-AFFC-89B8A469A4A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273" name="Freeform 216">
                <a:extLst>
                  <a:ext uri="{FF2B5EF4-FFF2-40B4-BE49-F238E27FC236}">
                    <a16:creationId xmlns:a16="http://schemas.microsoft.com/office/drawing/2014/main" id="{07E7413F-D3E6-87DC-D6C8-6D246F9E69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5" name="Group 217">
              <a:extLst>
                <a:ext uri="{FF2B5EF4-FFF2-40B4-BE49-F238E27FC236}">
                  <a16:creationId xmlns:a16="http://schemas.microsoft.com/office/drawing/2014/main" id="{DF471953-D220-497B-EF3C-44F6EE3EDE51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272" name="Freeform 218">
                <a:extLst>
                  <a:ext uri="{FF2B5EF4-FFF2-40B4-BE49-F238E27FC236}">
                    <a16:creationId xmlns:a16="http://schemas.microsoft.com/office/drawing/2014/main" id="{89F6E056-B049-7151-4773-70923D7C81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6" name="Group 219">
              <a:extLst>
                <a:ext uri="{FF2B5EF4-FFF2-40B4-BE49-F238E27FC236}">
                  <a16:creationId xmlns:a16="http://schemas.microsoft.com/office/drawing/2014/main" id="{F867AE9A-5832-935C-5582-5DA607C1A1C7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271" name="Freeform 220">
                <a:extLst>
                  <a:ext uri="{FF2B5EF4-FFF2-40B4-BE49-F238E27FC236}">
                    <a16:creationId xmlns:a16="http://schemas.microsoft.com/office/drawing/2014/main" id="{FCDFBBCC-4A19-36D7-A83D-7315BA7C6C9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7" name="Group 221">
              <a:extLst>
                <a:ext uri="{FF2B5EF4-FFF2-40B4-BE49-F238E27FC236}">
                  <a16:creationId xmlns:a16="http://schemas.microsoft.com/office/drawing/2014/main" id="{A6C421CF-7239-67A2-2D3D-83A81D46BB31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270" name="Freeform 222">
                <a:extLst>
                  <a:ext uri="{FF2B5EF4-FFF2-40B4-BE49-F238E27FC236}">
                    <a16:creationId xmlns:a16="http://schemas.microsoft.com/office/drawing/2014/main" id="{7BDD2D8F-2383-4031-0B6D-B1F0BFA829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8" name="Group 223">
              <a:extLst>
                <a:ext uri="{FF2B5EF4-FFF2-40B4-BE49-F238E27FC236}">
                  <a16:creationId xmlns:a16="http://schemas.microsoft.com/office/drawing/2014/main" id="{C9DB7FAD-EE26-ED13-5FFB-3A8FB652F123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269" name="Freeform 224">
                <a:extLst>
                  <a:ext uri="{FF2B5EF4-FFF2-40B4-BE49-F238E27FC236}">
                    <a16:creationId xmlns:a16="http://schemas.microsoft.com/office/drawing/2014/main" id="{4AAB170E-6824-95A7-F928-324FCF73922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9" name="Group 225">
              <a:extLst>
                <a:ext uri="{FF2B5EF4-FFF2-40B4-BE49-F238E27FC236}">
                  <a16:creationId xmlns:a16="http://schemas.microsoft.com/office/drawing/2014/main" id="{97E2415E-0385-BD77-FF61-7513DFCC896A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268" name="Freeform 226">
                <a:extLst>
                  <a:ext uri="{FF2B5EF4-FFF2-40B4-BE49-F238E27FC236}">
                    <a16:creationId xmlns:a16="http://schemas.microsoft.com/office/drawing/2014/main" id="{B88255CC-8F86-3C0E-117E-D4AA322BA6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0" name="Group 227">
              <a:extLst>
                <a:ext uri="{FF2B5EF4-FFF2-40B4-BE49-F238E27FC236}">
                  <a16:creationId xmlns:a16="http://schemas.microsoft.com/office/drawing/2014/main" id="{F352E6D3-E839-E0B3-0133-56ED9809716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267" name="Freeform 228">
                <a:extLst>
                  <a:ext uri="{FF2B5EF4-FFF2-40B4-BE49-F238E27FC236}">
                    <a16:creationId xmlns:a16="http://schemas.microsoft.com/office/drawing/2014/main" id="{7A4C886E-2AF4-12C4-F94F-4CFA466543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1" name="Group 229">
              <a:extLst>
                <a:ext uri="{FF2B5EF4-FFF2-40B4-BE49-F238E27FC236}">
                  <a16:creationId xmlns:a16="http://schemas.microsoft.com/office/drawing/2014/main" id="{54C3F84F-C860-D505-918F-D7B1EEC50FD5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266" name="Freeform 230">
                <a:extLst>
                  <a:ext uri="{FF2B5EF4-FFF2-40B4-BE49-F238E27FC236}">
                    <a16:creationId xmlns:a16="http://schemas.microsoft.com/office/drawing/2014/main" id="{DFBF3728-E397-3901-2C3C-F22D2B63EED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2" name="Group 231">
              <a:extLst>
                <a:ext uri="{FF2B5EF4-FFF2-40B4-BE49-F238E27FC236}">
                  <a16:creationId xmlns:a16="http://schemas.microsoft.com/office/drawing/2014/main" id="{CD3E80EC-9C08-AF97-E06E-CE0F93791E3E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265" name="Freeform 232">
                <a:extLst>
                  <a:ext uri="{FF2B5EF4-FFF2-40B4-BE49-F238E27FC236}">
                    <a16:creationId xmlns:a16="http://schemas.microsoft.com/office/drawing/2014/main" id="{5ED93536-85DA-4A60-8873-B39ECB118A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3" name="Group 233">
              <a:extLst>
                <a:ext uri="{FF2B5EF4-FFF2-40B4-BE49-F238E27FC236}">
                  <a16:creationId xmlns:a16="http://schemas.microsoft.com/office/drawing/2014/main" id="{9670A74C-328B-C648-2922-470E7EA04664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264" name="Freeform 234">
                <a:extLst>
                  <a:ext uri="{FF2B5EF4-FFF2-40B4-BE49-F238E27FC236}">
                    <a16:creationId xmlns:a16="http://schemas.microsoft.com/office/drawing/2014/main" id="{8D3A559B-DE92-6C7F-0BCE-4741A13A80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4" name="Group 235">
              <a:extLst>
                <a:ext uri="{FF2B5EF4-FFF2-40B4-BE49-F238E27FC236}">
                  <a16:creationId xmlns:a16="http://schemas.microsoft.com/office/drawing/2014/main" id="{BE64E49B-239F-C3B9-46FE-2C19AEE2A1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263" name="Freeform 236">
                <a:extLst>
                  <a:ext uri="{FF2B5EF4-FFF2-40B4-BE49-F238E27FC236}">
                    <a16:creationId xmlns:a16="http://schemas.microsoft.com/office/drawing/2014/main" id="{AD6828B8-8512-BBCC-B7DA-7860AEB87D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5" name="Group 237">
              <a:extLst>
                <a:ext uri="{FF2B5EF4-FFF2-40B4-BE49-F238E27FC236}">
                  <a16:creationId xmlns:a16="http://schemas.microsoft.com/office/drawing/2014/main" id="{987289B1-1C94-AEE5-48CB-0059B1C160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262" name="Freeform 238">
                <a:extLst>
                  <a:ext uri="{FF2B5EF4-FFF2-40B4-BE49-F238E27FC236}">
                    <a16:creationId xmlns:a16="http://schemas.microsoft.com/office/drawing/2014/main" id="{B9A900AD-44C6-E6CE-9EF5-1D785EC6ED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6" name="Group 239">
              <a:extLst>
                <a:ext uri="{FF2B5EF4-FFF2-40B4-BE49-F238E27FC236}">
                  <a16:creationId xmlns:a16="http://schemas.microsoft.com/office/drawing/2014/main" id="{E2C57298-C3B0-962C-8A7E-A3931125F8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261" name="Freeform 240">
                <a:extLst>
                  <a:ext uri="{FF2B5EF4-FFF2-40B4-BE49-F238E27FC236}">
                    <a16:creationId xmlns:a16="http://schemas.microsoft.com/office/drawing/2014/main" id="{03A3AEF5-3DEF-6D42-B405-1144725FE6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7" name="Group 241">
              <a:extLst>
                <a:ext uri="{FF2B5EF4-FFF2-40B4-BE49-F238E27FC236}">
                  <a16:creationId xmlns:a16="http://schemas.microsoft.com/office/drawing/2014/main" id="{B0A7A416-03EF-171B-2908-9BC52FA40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260" name="Freeform 242">
                <a:extLst>
                  <a:ext uri="{FF2B5EF4-FFF2-40B4-BE49-F238E27FC236}">
                    <a16:creationId xmlns:a16="http://schemas.microsoft.com/office/drawing/2014/main" id="{38BFF95E-1F3A-6821-A037-3C06FD330B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8" name="Group 243">
              <a:extLst>
                <a:ext uri="{FF2B5EF4-FFF2-40B4-BE49-F238E27FC236}">
                  <a16:creationId xmlns:a16="http://schemas.microsoft.com/office/drawing/2014/main" id="{72BC9F84-9FC4-151C-D23F-ED58AE625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259" name="Freeform 244">
                <a:extLst>
                  <a:ext uri="{FF2B5EF4-FFF2-40B4-BE49-F238E27FC236}">
                    <a16:creationId xmlns:a16="http://schemas.microsoft.com/office/drawing/2014/main" id="{1940B06C-C267-C204-440C-0BDB8D7398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9" name="Group 245">
              <a:extLst>
                <a:ext uri="{FF2B5EF4-FFF2-40B4-BE49-F238E27FC236}">
                  <a16:creationId xmlns:a16="http://schemas.microsoft.com/office/drawing/2014/main" id="{8698EED8-9A56-FDC0-272B-8DFBC20A2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258" name="Freeform 246">
                <a:extLst>
                  <a:ext uri="{FF2B5EF4-FFF2-40B4-BE49-F238E27FC236}">
                    <a16:creationId xmlns:a16="http://schemas.microsoft.com/office/drawing/2014/main" id="{EC401712-1EA6-4341-221D-2BD6E7E24D0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0" name="Group 247">
              <a:extLst>
                <a:ext uri="{FF2B5EF4-FFF2-40B4-BE49-F238E27FC236}">
                  <a16:creationId xmlns:a16="http://schemas.microsoft.com/office/drawing/2014/main" id="{C3C801FA-3261-358D-763B-1155B2A31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257" name="Freeform 248">
                <a:extLst>
                  <a:ext uri="{FF2B5EF4-FFF2-40B4-BE49-F238E27FC236}">
                    <a16:creationId xmlns:a16="http://schemas.microsoft.com/office/drawing/2014/main" id="{DAE36103-47CA-1775-2BBB-BCB5DC0887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1" name="Group 249">
              <a:extLst>
                <a:ext uri="{FF2B5EF4-FFF2-40B4-BE49-F238E27FC236}">
                  <a16:creationId xmlns:a16="http://schemas.microsoft.com/office/drawing/2014/main" id="{38518E03-342A-6347-F917-02129EF019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256" name="Freeform 250">
                <a:extLst>
                  <a:ext uri="{FF2B5EF4-FFF2-40B4-BE49-F238E27FC236}">
                    <a16:creationId xmlns:a16="http://schemas.microsoft.com/office/drawing/2014/main" id="{68FC7A39-FF0B-606B-90ED-82A94ED670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2" name="Group 251">
              <a:extLst>
                <a:ext uri="{FF2B5EF4-FFF2-40B4-BE49-F238E27FC236}">
                  <a16:creationId xmlns:a16="http://schemas.microsoft.com/office/drawing/2014/main" id="{AA5E3939-C054-D8DE-B489-0F80F9C3F1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255" name="Freeform 252">
                <a:extLst>
                  <a:ext uri="{FF2B5EF4-FFF2-40B4-BE49-F238E27FC236}">
                    <a16:creationId xmlns:a16="http://schemas.microsoft.com/office/drawing/2014/main" id="{6C185186-70A6-0A3F-C474-F09B985846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3" name="Group 253">
              <a:extLst>
                <a:ext uri="{FF2B5EF4-FFF2-40B4-BE49-F238E27FC236}">
                  <a16:creationId xmlns:a16="http://schemas.microsoft.com/office/drawing/2014/main" id="{B3AA643E-4722-0169-0E8F-902F76ED85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254" name="Freeform 254">
                <a:extLst>
                  <a:ext uri="{FF2B5EF4-FFF2-40B4-BE49-F238E27FC236}">
                    <a16:creationId xmlns:a16="http://schemas.microsoft.com/office/drawing/2014/main" id="{9BEA04F2-31D4-8FB9-0C6C-98B0509858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4" name="Group 255">
              <a:extLst>
                <a:ext uri="{FF2B5EF4-FFF2-40B4-BE49-F238E27FC236}">
                  <a16:creationId xmlns:a16="http://schemas.microsoft.com/office/drawing/2014/main" id="{46FFD500-E9D9-F168-D5F8-E1D52B59C9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253" name="Freeform 256">
                <a:extLst>
                  <a:ext uri="{FF2B5EF4-FFF2-40B4-BE49-F238E27FC236}">
                    <a16:creationId xmlns:a16="http://schemas.microsoft.com/office/drawing/2014/main" id="{F33A1C56-B734-0C0A-BD48-45331C6DE9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5" name="Group 257">
              <a:extLst>
                <a:ext uri="{FF2B5EF4-FFF2-40B4-BE49-F238E27FC236}">
                  <a16:creationId xmlns:a16="http://schemas.microsoft.com/office/drawing/2014/main" id="{2D2F8ADD-F46C-CAB2-0B7A-489BBED72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252" name="Freeform 258">
                <a:extLst>
                  <a:ext uri="{FF2B5EF4-FFF2-40B4-BE49-F238E27FC236}">
                    <a16:creationId xmlns:a16="http://schemas.microsoft.com/office/drawing/2014/main" id="{732ED3A5-4116-AEBF-0048-D9DEAA67A1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6" name="Group 259">
              <a:extLst>
                <a:ext uri="{FF2B5EF4-FFF2-40B4-BE49-F238E27FC236}">
                  <a16:creationId xmlns:a16="http://schemas.microsoft.com/office/drawing/2014/main" id="{FD118F93-9AD4-5B4D-F890-CDC51BEFF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251" name="Freeform 260">
                <a:extLst>
                  <a:ext uri="{FF2B5EF4-FFF2-40B4-BE49-F238E27FC236}">
                    <a16:creationId xmlns:a16="http://schemas.microsoft.com/office/drawing/2014/main" id="{204586C4-15F8-CE8F-45A0-5AE13F209C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7" name="Group 261">
              <a:extLst>
                <a:ext uri="{FF2B5EF4-FFF2-40B4-BE49-F238E27FC236}">
                  <a16:creationId xmlns:a16="http://schemas.microsoft.com/office/drawing/2014/main" id="{A201F3D9-8AA6-D246-0423-C60884E9A8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250" name="Freeform 262">
                <a:extLst>
                  <a:ext uri="{FF2B5EF4-FFF2-40B4-BE49-F238E27FC236}">
                    <a16:creationId xmlns:a16="http://schemas.microsoft.com/office/drawing/2014/main" id="{F62CB63B-620B-B5C3-AB2F-980C8D96F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8" name="Group 263">
              <a:extLst>
                <a:ext uri="{FF2B5EF4-FFF2-40B4-BE49-F238E27FC236}">
                  <a16:creationId xmlns:a16="http://schemas.microsoft.com/office/drawing/2014/main" id="{51EAB4E8-F34C-2232-2F77-F8C0BFEB1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249" name="Freeform 264">
                <a:extLst>
                  <a:ext uri="{FF2B5EF4-FFF2-40B4-BE49-F238E27FC236}">
                    <a16:creationId xmlns:a16="http://schemas.microsoft.com/office/drawing/2014/main" id="{E719D0CF-9E97-87E9-A208-F46D7F9188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9" name="Group 265">
              <a:extLst>
                <a:ext uri="{FF2B5EF4-FFF2-40B4-BE49-F238E27FC236}">
                  <a16:creationId xmlns:a16="http://schemas.microsoft.com/office/drawing/2014/main" id="{F16D4520-6411-4D08-D1E2-6AB775FBD9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248" name="Freeform 266">
                <a:extLst>
                  <a:ext uri="{FF2B5EF4-FFF2-40B4-BE49-F238E27FC236}">
                    <a16:creationId xmlns:a16="http://schemas.microsoft.com/office/drawing/2014/main" id="{EA4AF89D-30CA-4CFA-01D7-F27BAC5D6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0" name="Group 267">
              <a:extLst>
                <a:ext uri="{FF2B5EF4-FFF2-40B4-BE49-F238E27FC236}">
                  <a16:creationId xmlns:a16="http://schemas.microsoft.com/office/drawing/2014/main" id="{DCACB5E0-1F2D-C65B-EF5C-7D28A2CADF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247" name="Freeform 268">
                <a:extLst>
                  <a:ext uri="{FF2B5EF4-FFF2-40B4-BE49-F238E27FC236}">
                    <a16:creationId xmlns:a16="http://schemas.microsoft.com/office/drawing/2014/main" id="{F32DDD58-FBBB-4FA3-7629-47E4329DD4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1" name="Group 269">
              <a:extLst>
                <a:ext uri="{FF2B5EF4-FFF2-40B4-BE49-F238E27FC236}">
                  <a16:creationId xmlns:a16="http://schemas.microsoft.com/office/drawing/2014/main" id="{E211F035-D40D-2613-5A35-FBF8BE57F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246" name="Freeform 270">
                <a:extLst>
                  <a:ext uri="{FF2B5EF4-FFF2-40B4-BE49-F238E27FC236}">
                    <a16:creationId xmlns:a16="http://schemas.microsoft.com/office/drawing/2014/main" id="{47714BB5-B1FB-ED0C-6197-A7C85D105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2" name="Group 271">
              <a:extLst>
                <a:ext uri="{FF2B5EF4-FFF2-40B4-BE49-F238E27FC236}">
                  <a16:creationId xmlns:a16="http://schemas.microsoft.com/office/drawing/2014/main" id="{34633202-C005-51B2-D13C-CFE2EBAAD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245" name="Freeform 272">
                <a:extLst>
                  <a:ext uri="{FF2B5EF4-FFF2-40B4-BE49-F238E27FC236}">
                    <a16:creationId xmlns:a16="http://schemas.microsoft.com/office/drawing/2014/main" id="{419F6EB1-E17B-F10D-048B-193A430873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3" name="Group 273">
              <a:extLst>
                <a:ext uri="{FF2B5EF4-FFF2-40B4-BE49-F238E27FC236}">
                  <a16:creationId xmlns:a16="http://schemas.microsoft.com/office/drawing/2014/main" id="{236930EC-21F4-F4D8-FF54-6450B2E4B0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244" name="Freeform 274">
                <a:extLst>
                  <a:ext uri="{FF2B5EF4-FFF2-40B4-BE49-F238E27FC236}">
                    <a16:creationId xmlns:a16="http://schemas.microsoft.com/office/drawing/2014/main" id="{0787D954-05E4-5EFD-7D56-521AB75473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4" name="Group 275">
              <a:extLst>
                <a:ext uri="{FF2B5EF4-FFF2-40B4-BE49-F238E27FC236}">
                  <a16:creationId xmlns:a16="http://schemas.microsoft.com/office/drawing/2014/main" id="{7CBDB8E7-6F24-F817-C456-75378E2EBC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243" name="Freeform 276">
                <a:extLst>
                  <a:ext uri="{FF2B5EF4-FFF2-40B4-BE49-F238E27FC236}">
                    <a16:creationId xmlns:a16="http://schemas.microsoft.com/office/drawing/2014/main" id="{AE81100E-3E4C-F8E3-E026-4904509A25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" name="Group 277">
              <a:extLst>
                <a:ext uri="{FF2B5EF4-FFF2-40B4-BE49-F238E27FC236}">
                  <a16:creationId xmlns:a16="http://schemas.microsoft.com/office/drawing/2014/main" id="{A8901AE0-3EE3-FB16-60C9-33FD822D2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242" name="Freeform 278">
                <a:extLst>
                  <a:ext uri="{FF2B5EF4-FFF2-40B4-BE49-F238E27FC236}">
                    <a16:creationId xmlns:a16="http://schemas.microsoft.com/office/drawing/2014/main" id="{3EE768DF-A9B1-D705-65E9-969979A255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6" name="Group 279">
              <a:extLst>
                <a:ext uri="{FF2B5EF4-FFF2-40B4-BE49-F238E27FC236}">
                  <a16:creationId xmlns:a16="http://schemas.microsoft.com/office/drawing/2014/main" id="{08EAB5BA-911C-C9BB-F85A-0DAFF5AFA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241" name="Freeform 280">
                <a:extLst>
                  <a:ext uri="{FF2B5EF4-FFF2-40B4-BE49-F238E27FC236}">
                    <a16:creationId xmlns:a16="http://schemas.microsoft.com/office/drawing/2014/main" id="{A9C76660-4885-EA17-BDAA-7EF424B8F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7" name="Group 281">
              <a:extLst>
                <a:ext uri="{FF2B5EF4-FFF2-40B4-BE49-F238E27FC236}">
                  <a16:creationId xmlns:a16="http://schemas.microsoft.com/office/drawing/2014/main" id="{88D3A81E-A19F-33D7-CE85-FDDCD7FF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240" name="Freeform 282">
                <a:extLst>
                  <a:ext uri="{FF2B5EF4-FFF2-40B4-BE49-F238E27FC236}">
                    <a16:creationId xmlns:a16="http://schemas.microsoft.com/office/drawing/2014/main" id="{5D47FA76-C119-FAD3-3EEC-F7EF99AE77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8" name="Group 283">
              <a:extLst>
                <a:ext uri="{FF2B5EF4-FFF2-40B4-BE49-F238E27FC236}">
                  <a16:creationId xmlns:a16="http://schemas.microsoft.com/office/drawing/2014/main" id="{97C0BEC7-42EB-86C4-AF8F-798BBC842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239" name="Freeform 284">
                <a:extLst>
                  <a:ext uri="{FF2B5EF4-FFF2-40B4-BE49-F238E27FC236}">
                    <a16:creationId xmlns:a16="http://schemas.microsoft.com/office/drawing/2014/main" id="{E295DBD3-8FB5-75B3-4A37-403CA8157F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9" name="Group 285">
              <a:extLst>
                <a:ext uri="{FF2B5EF4-FFF2-40B4-BE49-F238E27FC236}">
                  <a16:creationId xmlns:a16="http://schemas.microsoft.com/office/drawing/2014/main" id="{1073FB17-8CDA-A99B-2F17-4D3FF739C2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238" name="Freeform 286">
                <a:extLst>
                  <a:ext uri="{FF2B5EF4-FFF2-40B4-BE49-F238E27FC236}">
                    <a16:creationId xmlns:a16="http://schemas.microsoft.com/office/drawing/2014/main" id="{1F98C3F7-4E4C-BB56-4BB1-687340E43E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0" name="Group 287">
              <a:extLst>
                <a:ext uri="{FF2B5EF4-FFF2-40B4-BE49-F238E27FC236}">
                  <a16:creationId xmlns:a16="http://schemas.microsoft.com/office/drawing/2014/main" id="{11D29201-E8B9-5A51-6463-A6CD6CDECB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237" name="Freeform 288">
                <a:extLst>
                  <a:ext uri="{FF2B5EF4-FFF2-40B4-BE49-F238E27FC236}">
                    <a16:creationId xmlns:a16="http://schemas.microsoft.com/office/drawing/2014/main" id="{518A4F98-BD69-027E-BE99-6695A6C8AB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1" name="Group 289">
              <a:extLst>
                <a:ext uri="{FF2B5EF4-FFF2-40B4-BE49-F238E27FC236}">
                  <a16:creationId xmlns:a16="http://schemas.microsoft.com/office/drawing/2014/main" id="{8DB04AE3-C48A-50AB-C409-BBCB27E1D1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236" name="Freeform 290">
                <a:extLst>
                  <a:ext uri="{FF2B5EF4-FFF2-40B4-BE49-F238E27FC236}">
                    <a16:creationId xmlns:a16="http://schemas.microsoft.com/office/drawing/2014/main" id="{961E44FA-54C3-7D5F-EA91-EAAD6FE982C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2" name="Group 291">
              <a:extLst>
                <a:ext uri="{FF2B5EF4-FFF2-40B4-BE49-F238E27FC236}">
                  <a16:creationId xmlns:a16="http://schemas.microsoft.com/office/drawing/2014/main" id="{7F47D019-A134-CA7F-DBF6-C95B5188C2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235" name="Freeform 292">
                <a:extLst>
                  <a:ext uri="{FF2B5EF4-FFF2-40B4-BE49-F238E27FC236}">
                    <a16:creationId xmlns:a16="http://schemas.microsoft.com/office/drawing/2014/main" id="{FB0888FF-21B8-84B1-3B71-66F512C43B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3" name="Group 293">
              <a:extLst>
                <a:ext uri="{FF2B5EF4-FFF2-40B4-BE49-F238E27FC236}">
                  <a16:creationId xmlns:a16="http://schemas.microsoft.com/office/drawing/2014/main" id="{D6096C96-E5EF-D948-4CF8-D8373F7E4E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234" name="Freeform 294">
                <a:extLst>
                  <a:ext uri="{FF2B5EF4-FFF2-40B4-BE49-F238E27FC236}">
                    <a16:creationId xmlns:a16="http://schemas.microsoft.com/office/drawing/2014/main" id="{E67F6BF0-31C4-040B-2B2C-EAD28221FC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4" name="Group 295">
              <a:extLst>
                <a:ext uri="{FF2B5EF4-FFF2-40B4-BE49-F238E27FC236}">
                  <a16:creationId xmlns:a16="http://schemas.microsoft.com/office/drawing/2014/main" id="{389E5857-2934-8371-A665-48D51C7D5B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233" name="Freeform 296">
                <a:extLst>
                  <a:ext uri="{FF2B5EF4-FFF2-40B4-BE49-F238E27FC236}">
                    <a16:creationId xmlns:a16="http://schemas.microsoft.com/office/drawing/2014/main" id="{D3D49DF7-E122-3FD4-12AA-6D0DBB86BD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5" name="Group 297">
              <a:extLst>
                <a:ext uri="{FF2B5EF4-FFF2-40B4-BE49-F238E27FC236}">
                  <a16:creationId xmlns:a16="http://schemas.microsoft.com/office/drawing/2014/main" id="{DC30536B-1760-E0CD-56D3-F5B720C95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232" name="Freeform 298">
                <a:extLst>
                  <a:ext uri="{FF2B5EF4-FFF2-40B4-BE49-F238E27FC236}">
                    <a16:creationId xmlns:a16="http://schemas.microsoft.com/office/drawing/2014/main" id="{4FCE8F15-DD93-6E91-5A73-36218A5160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6" name="Group 299">
              <a:extLst>
                <a:ext uri="{FF2B5EF4-FFF2-40B4-BE49-F238E27FC236}">
                  <a16:creationId xmlns:a16="http://schemas.microsoft.com/office/drawing/2014/main" id="{A6DA8292-D984-8ABD-A21A-DB97A3939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231" name="Freeform 300">
                <a:extLst>
                  <a:ext uri="{FF2B5EF4-FFF2-40B4-BE49-F238E27FC236}">
                    <a16:creationId xmlns:a16="http://schemas.microsoft.com/office/drawing/2014/main" id="{3D6207CF-0F79-7128-3C92-D818287B7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7" name="Group 301">
              <a:extLst>
                <a:ext uri="{FF2B5EF4-FFF2-40B4-BE49-F238E27FC236}">
                  <a16:creationId xmlns:a16="http://schemas.microsoft.com/office/drawing/2014/main" id="{38DDB2B6-299C-E0AE-6C79-E67EE924B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230" name="Freeform 302">
                <a:extLst>
                  <a:ext uri="{FF2B5EF4-FFF2-40B4-BE49-F238E27FC236}">
                    <a16:creationId xmlns:a16="http://schemas.microsoft.com/office/drawing/2014/main" id="{6DFD05EF-8F1E-1BBD-CBB2-590E946B1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8" name="Group 303">
              <a:extLst>
                <a:ext uri="{FF2B5EF4-FFF2-40B4-BE49-F238E27FC236}">
                  <a16:creationId xmlns:a16="http://schemas.microsoft.com/office/drawing/2014/main" id="{375BEE79-00B5-EBAA-BF2A-4A87D7883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229" name="Freeform 304">
                <a:extLst>
                  <a:ext uri="{FF2B5EF4-FFF2-40B4-BE49-F238E27FC236}">
                    <a16:creationId xmlns:a16="http://schemas.microsoft.com/office/drawing/2014/main" id="{B1EA3BC8-A341-F768-4FB9-55FF2C98D3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9" name="Group 305">
              <a:extLst>
                <a:ext uri="{FF2B5EF4-FFF2-40B4-BE49-F238E27FC236}">
                  <a16:creationId xmlns:a16="http://schemas.microsoft.com/office/drawing/2014/main" id="{F24FD8B3-075B-B6C2-92FB-37476CD47D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228" name="Freeform 306">
                <a:extLst>
                  <a:ext uri="{FF2B5EF4-FFF2-40B4-BE49-F238E27FC236}">
                    <a16:creationId xmlns:a16="http://schemas.microsoft.com/office/drawing/2014/main" id="{F42C19C6-CC71-5E6C-7B84-DB89067861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0" name="Group 307">
              <a:extLst>
                <a:ext uri="{FF2B5EF4-FFF2-40B4-BE49-F238E27FC236}">
                  <a16:creationId xmlns:a16="http://schemas.microsoft.com/office/drawing/2014/main" id="{8A621FCB-B9A0-D345-BCC0-0E13611FE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227" name="Freeform 308">
                <a:extLst>
                  <a:ext uri="{FF2B5EF4-FFF2-40B4-BE49-F238E27FC236}">
                    <a16:creationId xmlns:a16="http://schemas.microsoft.com/office/drawing/2014/main" id="{536F1818-53BC-4CBD-85F9-8EEE8B0A05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1" name="Group 309">
              <a:extLst>
                <a:ext uri="{FF2B5EF4-FFF2-40B4-BE49-F238E27FC236}">
                  <a16:creationId xmlns:a16="http://schemas.microsoft.com/office/drawing/2014/main" id="{5E2505AF-548F-BDA4-A6A4-702C36373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226" name="Freeform 310">
                <a:extLst>
                  <a:ext uri="{FF2B5EF4-FFF2-40B4-BE49-F238E27FC236}">
                    <a16:creationId xmlns:a16="http://schemas.microsoft.com/office/drawing/2014/main" id="{E6FA7C8A-8DB6-0AD3-BD3C-14D996927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2" name="Group 311">
              <a:extLst>
                <a:ext uri="{FF2B5EF4-FFF2-40B4-BE49-F238E27FC236}">
                  <a16:creationId xmlns:a16="http://schemas.microsoft.com/office/drawing/2014/main" id="{B03FAACA-900B-9C70-F545-08C0048A05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225" name="Freeform 312">
                <a:extLst>
                  <a:ext uri="{FF2B5EF4-FFF2-40B4-BE49-F238E27FC236}">
                    <a16:creationId xmlns:a16="http://schemas.microsoft.com/office/drawing/2014/main" id="{E08E008C-DE01-B06F-764E-225E43D3E9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3" name="Group 313">
              <a:extLst>
                <a:ext uri="{FF2B5EF4-FFF2-40B4-BE49-F238E27FC236}">
                  <a16:creationId xmlns:a16="http://schemas.microsoft.com/office/drawing/2014/main" id="{43A4C14C-1FE7-5F56-B4ED-2C28F604D6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224" name="Freeform 314">
                <a:extLst>
                  <a:ext uri="{FF2B5EF4-FFF2-40B4-BE49-F238E27FC236}">
                    <a16:creationId xmlns:a16="http://schemas.microsoft.com/office/drawing/2014/main" id="{6AF8490D-CEAC-8733-D802-691A2808DA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4" name="Group 315">
              <a:extLst>
                <a:ext uri="{FF2B5EF4-FFF2-40B4-BE49-F238E27FC236}">
                  <a16:creationId xmlns:a16="http://schemas.microsoft.com/office/drawing/2014/main" id="{1458D9A3-B8DE-BD5C-FDAC-C5CD98981C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223" name="Freeform 316">
                <a:extLst>
                  <a:ext uri="{FF2B5EF4-FFF2-40B4-BE49-F238E27FC236}">
                    <a16:creationId xmlns:a16="http://schemas.microsoft.com/office/drawing/2014/main" id="{A58D8FD0-76E1-D94F-32A2-72314BB1B8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5" name="Group 317">
              <a:extLst>
                <a:ext uri="{FF2B5EF4-FFF2-40B4-BE49-F238E27FC236}">
                  <a16:creationId xmlns:a16="http://schemas.microsoft.com/office/drawing/2014/main" id="{6239C87F-C792-5279-7932-4042DE56A0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222" name="Freeform 318">
                <a:extLst>
                  <a:ext uri="{FF2B5EF4-FFF2-40B4-BE49-F238E27FC236}">
                    <a16:creationId xmlns:a16="http://schemas.microsoft.com/office/drawing/2014/main" id="{F4B221B0-041B-A625-EAA9-3D58E2BE754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6" name="Group 319">
              <a:extLst>
                <a:ext uri="{FF2B5EF4-FFF2-40B4-BE49-F238E27FC236}">
                  <a16:creationId xmlns:a16="http://schemas.microsoft.com/office/drawing/2014/main" id="{283F5CB2-9217-562D-A942-57028E289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21" name="Freeform 320">
                <a:extLst>
                  <a:ext uri="{FF2B5EF4-FFF2-40B4-BE49-F238E27FC236}">
                    <a16:creationId xmlns:a16="http://schemas.microsoft.com/office/drawing/2014/main" id="{E939A5FC-900A-34F6-3150-7D3A1CDCFA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7" name="Group 321">
              <a:extLst>
                <a:ext uri="{FF2B5EF4-FFF2-40B4-BE49-F238E27FC236}">
                  <a16:creationId xmlns:a16="http://schemas.microsoft.com/office/drawing/2014/main" id="{4592BD31-6744-EF29-10FD-40F69BF47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0" name="Freeform 322">
                <a:extLst>
                  <a:ext uri="{FF2B5EF4-FFF2-40B4-BE49-F238E27FC236}">
                    <a16:creationId xmlns:a16="http://schemas.microsoft.com/office/drawing/2014/main" id="{1D007FA1-07F9-6F8B-D60B-5FC7D16270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8" name="Group 323">
              <a:extLst>
                <a:ext uri="{FF2B5EF4-FFF2-40B4-BE49-F238E27FC236}">
                  <a16:creationId xmlns:a16="http://schemas.microsoft.com/office/drawing/2014/main" id="{69037D61-ABE4-EDF7-0FDA-8B12B99394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19" name="Freeform 324">
                <a:extLst>
                  <a:ext uri="{FF2B5EF4-FFF2-40B4-BE49-F238E27FC236}">
                    <a16:creationId xmlns:a16="http://schemas.microsoft.com/office/drawing/2014/main" id="{A0BF251C-4BE8-FF20-65C7-04435D817E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9" name="Group 325">
              <a:extLst>
                <a:ext uri="{FF2B5EF4-FFF2-40B4-BE49-F238E27FC236}">
                  <a16:creationId xmlns:a16="http://schemas.microsoft.com/office/drawing/2014/main" id="{6EE28107-3C03-534B-3EF7-DAFC54D42E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18" name="Freeform 326">
                <a:extLst>
                  <a:ext uri="{FF2B5EF4-FFF2-40B4-BE49-F238E27FC236}">
                    <a16:creationId xmlns:a16="http://schemas.microsoft.com/office/drawing/2014/main" id="{38BFA360-0C05-EFAC-A2FD-DC2A89F2D0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0" name="Group 327">
              <a:extLst>
                <a:ext uri="{FF2B5EF4-FFF2-40B4-BE49-F238E27FC236}">
                  <a16:creationId xmlns:a16="http://schemas.microsoft.com/office/drawing/2014/main" id="{7EFBA33E-D433-F986-F480-A07A87689C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17" name="Freeform 328">
                <a:extLst>
                  <a:ext uri="{FF2B5EF4-FFF2-40B4-BE49-F238E27FC236}">
                    <a16:creationId xmlns:a16="http://schemas.microsoft.com/office/drawing/2014/main" id="{2464849E-2101-2D3F-D64E-26AA7C3E47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1" name="Group 329">
              <a:extLst>
                <a:ext uri="{FF2B5EF4-FFF2-40B4-BE49-F238E27FC236}">
                  <a16:creationId xmlns:a16="http://schemas.microsoft.com/office/drawing/2014/main" id="{62617EC4-AB9A-AFDC-EB3A-EF048C19D7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216" name="Freeform 330">
                <a:extLst>
                  <a:ext uri="{FF2B5EF4-FFF2-40B4-BE49-F238E27FC236}">
                    <a16:creationId xmlns:a16="http://schemas.microsoft.com/office/drawing/2014/main" id="{09C128FD-F234-5AE5-2714-E619F119D2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2" name="Group 331">
              <a:extLst>
                <a:ext uri="{FF2B5EF4-FFF2-40B4-BE49-F238E27FC236}">
                  <a16:creationId xmlns:a16="http://schemas.microsoft.com/office/drawing/2014/main" id="{9EA2F0A1-9646-733A-FB30-513415CB5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215" name="Freeform 332">
                <a:extLst>
                  <a:ext uri="{FF2B5EF4-FFF2-40B4-BE49-F238E27FC236}">
                    <a16:creationId xmlns:a16="http://schemas.microsoft.com/office/drawing/2014/main" id="{D69BD085-961B-3209-703B-E55D969F1A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3" name="Group 333">
              <a:extLst>
                <a:ext uri="{FF2B5EF4-FFF2-40B4-BE49-F238E27FC236}">
                  <a16:creationId xmlns:a16="http://schemas.microsoft.com/office/drawing/2014/main" id="{5D4DE279-03E5-ABF8-8DF2-6839C059A6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214" name="Freeform 334">
                <a:extLst>
                  <a:ext uri="{FF2B5EF4-FFF2-40B4-BE49-F238E27FC236}">
                    <a16:creationId xmlns:a16="http://schemas.microsoft.com/office/drawing/2014/main" id="{D3990C75-B88C-57C7-4E21-2D1DDBDEEA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4" name="Group 335">
              <a:extLst>
                <a:ext uri="{FF2B5EF4-FFF2-40B4-BE49-F238E27FC236}">
                  <a16:creationId xmlns:a16="http://schemas.microsoft.com/office/drawing/2014/main" id="{DD4E51E3-24AC-FF30-A0E1-BCBBCFCD8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213" name="Freeform 336">
                <a:extLst>
                  <a:ext uri="{FF2B5EF4-FFF2-40B4-BE49-F238E27FC236}">
                    <a16:creationId xmlns:a16="http://schemas.microsoft.com/office/drawing/2014/main" id="{E15000A8-38B7-76E3-BA9D-756C77DF6B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5" name="Group 337">
              <a:extLst>
                <a:ext uri="{FF2B5EF4-FFF2-40B4-BE49-F238E27FC236}">
                  <a16:creationId xmlns:a16="http://schemas.microsoft.com/office/drawing/2014/main" id="{4BD0E860-9FF6-A331-898B-BA6787E3B4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212" name="Freeform 338">
                <a:extLst>
                  <a:ext uri="{FF2B5EF4-FFF2-40B4-BE49-F238E27FC236}">
                    <a16:creationId xmlns:a16="http://schemas.microsoft.com/office/drawing/2014/main" id="{4CB745A9-BAD1-63ED-DE4C-9A20DCFF39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6" name="Group 339">
              <a:extLst>
                <a:ext uri="{FF2B5EF4-FFF2-40B4-BE49-F238E27FC236}">
                  <a16:creationId xmlns:a16="http://schemas.microsoft.com/office/drawing/2014/main" id="{3057CDB1-0CDB-83EA-7705-2149E3BB9E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211" name="Freeform 340">
                <a:extLst>
                  <a:ext uri="{FF2B5EF4-FFF2-40B4-BE49-F238E27FC236}">
                    <a16:creationId xmlns:a16="http://schemas.microsoft.com/office/drawing/2014/main" id="{636347F0-3DF3-AF16-4B60-8991CD45D9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7" name="Group 341">
              <a:extLst>
                <a:ext uri="{FF2B5EF4-FFF2-40B4-BE49-F238E27FC236}">
                  <a16:creationId xmlns:a16="http://schemas.microsoft.com/office/drawing/2014/main" id="{FCA189E7-DF94-AD70-FE48-7E9DBB25E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210" name="Freeform 342">
                <a:extLst>
                  <a:ext uri="{FF2B5EF4-FFF2-40B4-BE49-F238E27FC236}">
                    <a16:creationId xmlns:a16="http://schemas.microsoft.com/office/drawing/2014/main" id="{4F2D0D67-A800-5168-19A1-2C582F5DDE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8" name="Group 343">
              <a:extLst>
                <a:ext uri="{FF2B5EF4-FFF2-40B4-BE49-F238E27FC236}">
                  <a16:creationId xmlns:a16="http://schemas.microsoft.com/office/drawing/2014/main" id="{4DB34718-F223-4ED5-41B7-2C2BB294E8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209" name="Freeform 344">
                <a:extLst>
                  <a:ext uri="{FF2B5EF4-FFF2-40B4-BE49-F238E27FC236}">
                    <a16:creationId xmlns:a16="http://schemas.microsoft.com/office/drawing/2014/main" id="{57BB5466-97A5-7FA2-4241-902228A2E86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3705" name="Group 14">
            <a:extLst>
              <a:ext uri="{FF2B5EF4-FFF2-40B4-BE49-F238E27FC236}">
                <a16:creationId xmlns:a16="http://schemas.microsoft.com/office/drawing/2014/main" id="{AB361EBB-0689-7B10-0C8A-C2B7017BD559}"/>
              </a:ext>
            </a:extLst>
          </p:cNvPr>
          <p:cNvGrpSpPr/>
          <p:nvPr/>
        </p:nvGrpSpPr>
        <p:grpSpPr>
          <a:xfrm>
            <a:off x="12304180" y="5994550"/>
            <a:ext cx="5755220" cy="4068583"/>
            <a:chOff x="0" y="0"/>
            <a:chExt cx="7673626" cy="5383386"/>
          </a:xfrm>
        </p:grpSpPr>
        <p:grpSp>
          <p:nvGrpSpPr>
            <p:cNvPr id="3706" name="Group 15">
              <a:extLst>
                <a:ext uri="{FF2B5EF4-FFF2-40B4-BE49-F238E27FC236}">
                  <a16:creationId xmlns:a16="http://schemas.microsoft.com/office/drawing/2014/main" id="{1F80146F-361D-E21B-8EED-A255D5C5112C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4035" name="Freeform 16">
                <a:extLst>
                  <a:ext uri="{FF2B5EF4-FFF2-40B4-BE49-F238E27FC236}">
                    <a16:creationId xmlns:a16="http://schemas.microsoft.com/office/drawing/2014/main" id="{AEC21213-6AFD-999A-4746-22C56AACB7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7" name="Group 17">
              <a:extLst>
                <a:ext uri="{FF2B5EF4-FFF2-40B4-BE49-F238E27FC236}">
                  <a16:creationId xmlns:a16="http://schemas.microsoft.com/office/drawing/2014/main" id="{01349ED6-E4CB-2410-2982-F5C814EB8C9E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4034" name="Freeform 18">
                <a:extLst>
                  <a:ext uri="{FF2B5EF4-FFF2-40B4-BE49-F238E27FC236}">
                    <a16:creationId xmlns:a16="http://schemas.microsoft.com/office/drawing/2014/main" id="{EFAD0CC2-998C-8814-549F-38B1B8BDC4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8" name="Group 19">
              <a:extLst>
                <a:ext uri="{FF2B5EF4-FFF2-40B4-BE49-F238E27FC236}">
                  <a16:creationId xmlns:a16="http://schemas.microsoft.com/office/drawing/2014/main" id="{A1D3CF70-072C-7693-DA7D-11F428FD248B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4033" name="Freeform 20">
                <a:extLst>
                  <a:ext uri="{FF2B5EF4-FFF2-40B4-BE49-F238E27FC236}">
                    <a16:creationId xmlns:a16="http://schemas.microsoft.com/office/drawing/2014/main" id="{62E55DBF-B114-03A3-D172-AECA1B3843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9" name="Group 21">
              <a:extLst>
                <a:ext uri="{FF2B5EF4-FFF2-40B4-BE49-F238E27FC236}">
                  <a16:creationId xmlns:a16="http://schemas.microsoft.com/office/drawing/2014/main" id="{8AF31179-E27E-80ED-D9BD-E55017C5F15F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4032" name="Freeform 22">
                <a:extLst>
                  <a:ext uri="{FF2B5EF4-FFF2-40B4-BE49-F238E27FC236}">
                    <a16:creationId xmlns:a16="http://schemas.microsoft.com/office/drawing/2014/main" id="{B2C659D4-FCC4-C4A2-EE21-66CD30088A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0" name="Group 23">
              <a:extLst>
                <a:ext uri="{FF2B5EF4-FFF2-40B4-BE49-F238E27FC236}">
                  <a16:creationId xmlns:a16="http://schemas.microsoft.com/office/drawing/2014/main" id="{5A237620-5CEC-F886-2B6B-16B41F244192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4031" name="Freeform 24">
                <a:extLst>
                  <a:ext uri="{FF2B5EF4-FFF2-40B4-BE49-F238E27FC236}">
                    <a16:creationId xmlns:a16="http://schemas.microsoft.com/office/drawing/2014/main" id="{236796C8-E011-6522-BD85-F65521B8AA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1" name="Group 25">
              <a:extLst>
                <a:ext uri="{FF2B5EF4-FFF2-40B4-BE49-F238E27FC236}">
                  <a16:creationId xmlns:a16="http://schemas.microsoft.com/office/drawing/2014/main" id="{16508F99-500C-8FF7-A081-7FF549D622CF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4030" name="Freeform 26">
                <a:extLst>
                  <a:ext uri="{FF2B5EF4-FFF2-40B4-BE49-F238E27FC236}">
                    <a16:creationId xmlns:a16="http://schemas.microsoft.com/office/drawing/2014/main" id="{7F628205-705C-9A5E-DEA5-0A8A5385CC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2" name="Group 27">
              <a:extLst>
                <a:ext uri="{FF2B5EF4-FFF2-40B4-BE49-F238E27FC236}">
                  <a16:creationId xmlns:a16="http://schemas.microsoft.com/office/drawing/2014/main" id="{BA2F6FCC-8E63-35A2-8838-D247844F2CF1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4029" name="Freeform 28">
                <a:extLst>
                  <a:ext uri="{FF2B5EF4-FFF2-40B4-BE49-F238E27FC236}">
                    <a16:creationId xmlns:a16="http://schemas.microsoft.com/office/drawing/2014/main" id="{B715995C-F517-D65A-0B1D-B24517422F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3" name="Group 29">
              <a:extLst>
                <a:ext uri="{FF2B5EF4-FFF2-40B4-BE49-F238E27FC236}">
                  <a16:creationId xmlns:a16="http://schemas.microsoft.com/office/drawing/2014/main" id="{B4B47939-A6AD-F0B4-6FC8-B343F7E77232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4028" name="Freeform 30">
                <a:extLst>
                  <a:ext uri="{FF2B5EF4-FFF2-40B4-BE49-F238E27FC236}">
                    <a16:creationId xmlns:a16="http://schemas.microsoft.com/office/drawing/2014/main" id="{5A4108A9-B713-9586-06C1-A39692F120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4" name="Group 31">
              <a:extLst>
                <a:ext uri="{FF2B5EF4-FFF2-40B4-BE49-F238E27FC236}">
                  <a16:creationId xmlns:a16="http://schemas.microsoft.com/office/drawing/2014/main" id="{731778BD-A72D-9CBA-ED21-EF7B2AB4347A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4027" name="Freeform 32">
                <a:extLst>
                  <a:ext uri="{FF2B5EF4-FFF2-40B4-BE49-F238E27FC236}">
                    <a16:creationId xmlns:a16="http://schemas.microsoft.com/office/drawing/2014/main" id="{3EF6DE5C-CF5A-F8FD-03F1-B957F3E2C4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5" name="Group 33">
              <a:extLst>
                <a:ext uri="{FF2B5EF4-FFF2-40B4-BE49-F238E27FC236}">
                  <a16:creationId xmlns:a16="http://schemas.microsoft.com/office/drawing/2014/main" id="{6688A0FE-FCB3-7731-4442-10AB46D9FCDA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4026" name="Freeform 34">
                <a:extLst>
                  <a:ext uri="{FF2B5EF4-FFF2-40B4-BE49-F238E27FC236}">
                    <a16:creationId xmlns:a16="http://schemas.microsoft.com/office/drawing/2014/main" id="{87CEB429-37B8-ED7B-F901-B5F2E73EA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6" name="Group 35">
              <a:extLst>
                <a:ext uri="{FF2B5EF4-FFF2-40B4-BE49-F238E27FC236}">
                  <a16:creationId xmlns:a16="http://schemas.microsoft.com/office/drawing/2014/main" id="{319F3DD1-6994-0ACD-78A5-744577E7CADA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4025" name="Freeform 36">
                <a:extLst>
                  <a:ext uri="{FF2B5EF4-FFF2-40B4-BE49-F238E27FC236}">
                    <a16:creationId xmlns:a16="http://schemas.microsoft.com/office/drawing/2014/main" id="{9D12E481-F3EE-C3E4-9343-27F58C17C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7" name="Group 37">
              <a:extLst>
                <a:ext uri="{FF2B5EF4-FFF2-40B4-BE49-F238E27FC236}">
                  <a16:creationId xmlns:a16="http://schemas.microsoft.com/office/drawing/2014/main" id="{CD78312C-0541-07F8-2D36-3D064FC0A960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4024" name="Freeform 38">
                <a:extLst>
                  <a:ext uri="{FF2B5EF4-FFF2-40B4-BE49-F238E27FC236}">
                    <a16:creationId xmlns:a16="http://schemas.microsoft.com/office/drawing/2014/main" id="{A4E7D68A-134A-1296-9093-D3B21DFC39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8" name="Group 39">
              <a:extLst>
                <a:ext uri="{FF2B5EF4-FFF2-40B4-BE49-F238E27FC236}">
                  <a16:creationId xmlns:a16="http://schemas.microsoft.com/office/drawing/2014/main" id="{B7C2081B-6A69-6522-E58B-BE3B111199F8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23" name="Freeform 40">
                <a:extLst>
                  <a:ext uri="{FF2B5EF4-FFF2-40B4-BE49-F238E27FC236}">
                    <a16:creationId xmlns:a16="http://schemas.microsoft.com/office/drawing/2014/main" id="{F1A3BF3C-0C6F-7255-75B3-5CA09A558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9" name="Group 41">
              <a:extLst>
                <a:ext uri="{FF2B5EF4-FFF2-40B4-BE49-F238E27FC236}">
                  <a16:creationId xmlns:a16="http://schemas.microsoft.com/office/drawing/2014/main" id="{0F8BF77C-0DFF-8EA7-EE17-98F13E25C5F8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022" name="Freeform 42">
                <a:extLst>
                  <a:ext uri="{FF2B5EF4-FFF2-40B4-BE49-F238E27FC236}">
                    <a16:creationId xmlns:a16="http://schemas.microsoft.com/office/drawing/2014/main" id="{51351CD6-7CCA-EADF-CF58-10440B5CC6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0" name="Group 43">
              <a:extLst>
                <a:ext uri="{FF2B5EF4-FFF2-40B4-BE49-F238E27FC236}">
                  <a16:creationId xmlns:a16="http://schemas.microsoft.com/office/drawing/2014/main" id="{2DEA7F13-3DE7-7FDB-9339-440A2C21B1A9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021" name="Freeform 44">
                <a:extLst>
                  <a:ext uri="{FF2B5EF4-FFF2-40B4-BE49-F238E27FC236}">
                    <a16:creationId xmlns:a16="http://schemas.microsoft.com/office/drawing/2014/main" id="{A4BFF16C-9ECB-671E-1090-51EE24952D0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1" name="Group 45">
              <a:extLst>
                <a:ext uri="{FF2B5EF4-FFF2-40B4-BE49-F238E27FC236}">
                  <a16:creationId xmlns:a16="http://schemas.microsoft.com/office/drawing/2014/main" id="{C1039B40-55CA-42B3-BE62-952549548A83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020" name="Freeform 46">
                <a:extLst>
                  <a:ext uri="{FF2B5EF4-FFF2-40B4-BE49-F238E27FC236}">
                    <a16:creationId xmlns:a16="http://schemas.microsoft.com/office/drawing/2014/main" id="{F2644D8E-B7D7-1AE8-8C23-7749C3129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2" name="Group 47">
              <a:extLst>
                <a:ext uri="{FF2B5EF4-FFF2-40B4-BE49-F238E27FC236}">
                  <a16:creationId xmlns:a16="http://schemas.microsoft.com/office/drawing/2014/main" id="{DEB02D2E-F625-8853-14F6-11CD123F3D6B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019" name="Freeform 48">
                <a:extLst>
                  <a:ext uri="{FF2B5EF4-FFF2-40B4-BE49-F238E27FC236}">
                    <a16:creationId xmlns:a16="http://schemas.microsoft.com/office/drawing/2014/main" id="{DE16B5BF-DC93-ED3D-F590-1621EC841A3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3" name="Group 49">
              <a:extLst>
                <a:ext uri="{FF2B5EF4-FFF2-40B4-BE49-F238E27FC236}">
                  <a16:creationId xmlns:a16="http://schemas.microsoft.com/office/drawing/2014/main" id="{25106B33-9EFB-2B83-8481-745B9FF1C02B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4018" name="Freeform 50">
                <a:extLst>
                  <a:ext uri="{FF2B5EF4-FFF2-40B4-BE49-F238E27FC236}">
                    <a16:creationId xmlns:a16="http://schemas.microsoft.com/office/drawing/2014/main" id="{FF5E3B03-D9F5-7BBB-BE64-2BFB744308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4" name="Group 51">
              <a:extLst>
                <a:ext uri="{FF2B5EF4-FFF2-40B4-BE49-F238E27FC236}">
                  <a16:creationId xmlns:a16="http://schemas.microsoft.com/office/drawing/2014/main" id="{9E37CE1F-76CE-A202-4125-F233C3544C17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4017" name="Freeform 52">
                <a:extLst>
                  <a:ext uri="{FF2B5EF4-FFF2-40B4-BE49-F238E27FC236}">
                    <a16:creationId xmlns:a16="http://schemas.microsoft.com/office/drawing/2014/main" id="{DA28935C-014D-37BB-44E2-41DAB182BA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5" name="Group 53">
              <a:extLst>
                <a:ext uri="{FF2B5EF4-FFF2-40B4-BE49-F238E27FC236}">
                  <a16:creationId xmlns:a16="http://schemas.microsoft.com/office/drawing/2014/main" id="{737C38A6-E51D-A1E1-8BC5-8027FCEA9A9B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4016" name="Freeform 54">
                <a:extLst>
                  <a:ext uri="{FF2B5EF4-FFF2-40B4-BE49-F238E27FC236}">
                    <a16:creationId xmlns:a16="http://schemas.microsoft.com/office/drawing/2014/main" id="{B42301BC-133B-03CE-1A97-4E5C23B0E5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6" name="Group 55">
              <a:extLst>
                <a:ext uri="{FF2B5EF4-FFF2-40B4-BE49-F238E27FC236}">
                  <a16:creationId xmlns:a16="http://schemas.microsoft.com/office/drawing/2014/main" id="{BB0F54BE-90A1-9186-9DB5-2B9D3B1B3A0F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4015" name="Freeform 56">
                <a:extLst>
                  <a:ext uri="{FF2B5EF4-FFF2-40B4-BE49-F238E27FC236}">
                    <a16:creationId xmlns:a16="http://schemas.microsoft.com/office/drawing/2014/main" id="{F0C3EAEF-36C9-0F02-B040-5217618986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7" name="Group 57">
              <a:extLst>
                <a:ext uri="{FF2B5EF4-FFF2-40B4-BE49-F238E27FC236}">
                  <a16:creationId xmlns:a16="http://schemas.microsoft.com/office/drawing/2014/main" id="{733A47D8-C058-B855-3312-623E0E3A9E7C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4014" name="Freeform 58">
                <a:extLst>
                  <a:ext uri="{FF2B5EF4-FFF2-40B4-BE49-F238E27FC236}">
                    <a16:creationId xmlns:a16="http://schemas.microsoft.com/office/drawing/2014/main" id="{3E8049BB-6DA0-AB62-D84C-B9C5D91634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8" name="Group 59">
              <a:extLst>
                <a:ext uri="{FF2B5EF4-FFF2-40B4-BE49-F238E27FC236}">
                  <a16:creationId xmlns:a16="http://schemas.microsoft.com/office/drawing/2014/main" id="{4744BAAB-F9D1-8A95-0D34-1F6F3E764825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4013" name="Freeform 60">
                <a:extLst>
                  <a:ext uri="{FF2B5EF4-FFF2-40B4-BE49-F238E27FC236}">
                    <a16:creationId xmlns:a16="http://schemas.microsoft.com/office/drawing/2014/main" id="{9A26C6FF-5D16-E5A5-8270-B0A9405CD5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9" name="Group 61">
              <a:extLst>
                <a:ext uri="{FF2B5EF4-FFF2-40B4-BE49-F238E27FC236}">
                  <a16:creationId xmlns:a16="http://schemas.microsoft.com/office/drawing/2014/main" id="{6369D802-F15E-F515-253C-4B937C5BED84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4012" name="Freeform 62">
                <a:extLst>
                  <a:ext uri="{FF2B5EF4-FFF2-40B4-BE49-F238E27FC236}">
                    <a16:creationId xmlns:a16="http://schemas.microsoft.com/office/drawing/2014/main" id="{24EE6878-FD42-BD42-8F6A-796DC01F00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0" name="Group 63">
              <a:extLst>
                <a:ext uri="{FF2B5EF4-FFF2-40B4-BE49-F238E27FC236}">
                  <a16:creationId xmlns:a16="http://schemas.microsoft.com/office/drawing/2014/main" id="{F2AC1D11-EE1A-E447-BC81-28C21D83EDFD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4011" name="Freeform 64">
                <a:extLst>
                  <a:ext uri="{FF2B5EF4-FFF2-40B4-BE49-F238E27FC236}">
                    <a16:creationId xmlns:a16="http://schemas.microsoft.com/office/drawing/2014/main" id="{261B204F-197A-1761-830D-0079ADEA13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1" name="Group 65">
              <a:extLst>
                <a:ext uri="{FF2B5EF4-FFF2-40B4-BE49-F238E27FC236}">
                  <a16:creationId xmlns:a16="http://schemas.microsoft.com/office/drawing/2014/main" id="{A36F7041-D221-E790-D6CA-8DFF27567323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4010" name="Freeform 66">
                <a:extLst>
                  <a:ext uri="{FF2B5EF4-FFF2-40B4-BE49-F238E27FC236}">
                    <a16:creationId xmlns:a16="http://schemas.microsoft.com/office/drawing/2014/main" id="{7A6E6A8A-4667-952F-2E6C-B116A6AC38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2" name="Group 67">
              <a:extLst>
                <a:ext uri="{FF2B5EF4-FFF2-40B4-BE49-F238E27FC236}">
                  <a16:creationId xmlns:a16="http://schemas.microsoft.com/office/drawing/2014/main" id="{04B60672-7F3D-015F-94EA-CDEED789AC04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4009" name="Freeform 68">
                <a:extLst>
                  <a:ext uri="{FF2B5EF4-FFF2-40B4-BE49-F238E27FC236}">
                    <a16:creationId xmlns:a16="http://schemas.microsoft.com/office/drawing/2014/main" id="{ADE43382-996F-B9C8-C908-70252C6898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3" name="Group 69">
              <a:extLst>
                <a:ext uri="{FF2B5EF4-FFF2-40B4-BE49-F238E27FC236}">
                  <a16:creationId xmlns:a16="http://schemas.microsoft.com/office/drawing/2014/main" id="{29C77212-66CD-9930-C3F3-010B079B8A7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4008" name="Freeform 70">
                <a:extLst>
                  <a:ext uri="{FF2B5EF4-FFF2-40B4-BE49-F238E27FC236}">
                    <a16:creationId xmlns:a16="http://schemas.microsoft.com/office/drawing/2014/main" id="{E5A5541C-E748-7B7B-8B23-4DD3DD27B33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4" name="Group 71">
              <a:extLst>
                <a:ext uri="{FF2B5EF4-FFF2-40B4-BE49-F238E27FC236}">
                  <a16:creationId xmlns:a16="http://schemas.microsoft.com/office/drawing/2014/main" id="{5E388786-4DC5-50C1-960A-07262FFDD6EA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4007" name="Freeform 72">
                <a:extLst>
                  <a:ext uri="{FF2B5EF4-FFF2-40B4-BE49-F238E27FC236}">
                    <a16:creationId xmlns:a16="http://schemas.microsoft.com/office/drawing/2014/main" id="{E4F1863F-5EC8-0A0D-11B9-DB909DA2FA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5" name="Group 73">
              <a:extLst>
                <a:ext uri="{FF2B5EF4-FFF2-40B4-BE49-F238E27FC236}">
                  <a16:creationId xmlns:a16="http://schemas.microsoft.com/office/drawing/2014/main" id="{AAD3DB0C-D018-4BB2-A629-9A827913FE9B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4006" name="Freeform 74">
                <a:extLst>
                  <a:ext uri="{FF2B5EF4-FFF2-40B4-BE49-F238E27FC236}">
                    <a16:creationId xmlns:a16="http://schemas.microsoft.com/office/drawing/2014/main" id="{AAED1282-151A-24BF-398E-A20F565E56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6" name="Group 75">
              <a:extLst>
                <a:ext uri="{FF2B5EF4-FFF2-40B4-BE49-F238E27FC236}">
                  <a16:creationId xmlns:a16="http://schemas.microsoft.com/office/drawing/2014/main" id="{0DE3D539-CE82-C4E8-0258-E1286589556F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4005" name="Freeform 76">
                <a:extLst>
                  <a:ext uri="{FF2B5EF4-FFF2-40B4-BE49-F238E27FC236}">
                    <a16:creationId xmlns:a16="http://schemas.microsoft.com/office/drawing/2014/main" id="{07F66279-0985-6C0F-BBD9-52DDA3E31B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7" name="Group 77">
              <a:extLst>
                <a:ext uri="{FF2B5EF4-FFF2-40B4-BE49-F238E27FC236}">
                  <a16:creationId xmlns:a16="http://schemas.microsoft.com/office/drawing/2014/main" id="{28002250-87B2-A147-8DD9-54649EBBA09F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4004" name="Freeform 78">
                <a:extLst>
                  <a:ext uri="{FF2B5EF4-FFF2-40B4-BE49-F238E27FC236}">
                    <a16:creationId xmlns:a16="http://schemas.microsoft.com/office/drawing/2014/main" id="{E153BD59-B021-2A0B-9A6F-6B17DFC350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8" name="Group 79">
              <a:extLst>
                <a:ext uri="{FF2B5EF4-FFF2-40B4-BE49-F238E27FC236}">
                  <a16:creationId xmlns:a16="http://schemas.microsoft.com/office/drawing/2014/main" id="{5DB7BE6A-8FCE-7E3C-863D-176174894D27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4003" name="Freeform 80">
                <a:extLst>
                  <a:ext uri="{FF2B5EF4-FFF2-40B4-BE49-F238E27FC236}">
                    <a16:creationId xmlns:a16="http://schemas.microsoft.com/office/drawing/2014/main" id="{BC7F7887-310E-1CFE-E40C-8526A77C70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9" name="Group 81">
              <a:extLst>
                <a:ext uri="{FF2B5EF4-FFF2-40B4-BE49-F238E27FC236}">
                  <a16:creationId xmlns:a16="http://schemas.microsoft.com/office/drawing/2014/main" id="{D1C30354-828D-6BB2-396D-DE8C49402181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4002" name="Freeform 82">
                <a:extLst>
                  <a:ext uri="{FF2B5EF4-FFF2-40B4-BE49-F238E27FC236}">
                    <a16:creationId xmlns:a16="http://schemas.microsoft.com/office/drawing/2014/main" id="{C396C009-29ED-FAE0-4F47-46D769717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0" name="Group 83">
              <a:extLst>
                <a:ext uri="{FF2B5EF4-FFF2-40B4-BE49-F238E27FC236}">
                  <a16:creationId xmlns:a16="http://schemas.microsoft.com/office/drawing/2014/main" id="{66D3E65F-503C-C265-9F0C-7056BEF8CEAC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4001" name="Freeform 84">
                <a:extLst>
                  <a:ext uri="{FF2B5EF4-FFF2-40B4-BE49-F238E27FC236}">
                    <a16:creationId xmlns:a16="http://schemas.microsoft.com/office/drawing/2014/main" id="{08BC1249-6EF5-24C3-B3F3-33329D6F87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1" name="Group 85">
              <a:extLst>
                <a:ext uri="{FF2B5EF4-FFF2-40B4-BE49-F238E27FC236}">
                  <a16:creationId xmlns:a16="http://schemas.microsoft.com/office/drawing/2014/main" id="{EB3EED47-B090-8076-404A-4E41F83785FC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4000" name="Freeform 86">
                <a:extLst>
                  <a:ext uri="{FF2B5EF4-FFF2-40B4-BE49-F238E27FC236}">
                    <a16:creationId xmlns:a16="http://schemas.microsoft.com/office/drawing/2014/main" id="{7F603D68-E638-AFDE-9678-007BCD37B30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2" name="Group 87">
              <a:extLst>
                <a:ext uri="{FF2B5EF4-FFF2-40B4-BE49-F238E27FC236}">
                  <a16:creationId xmlns:a16="http://schemas.microsoft.com/office/drawing/2014/main" id="{A8AD17D5-61FB-E6D5-4EAA-9ECEF13A371B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999" name="Freeform 88">
                <a:extLst>
                  <a:ext uri="{FF2B5EF4-FFF2-40B4-BE49-F238E27FC236}">
                    <a16:creationId xmlns:a16="http://schemas.microsoft.com/office/drawing/2014/main" id="{2C45F924-8618-18C1-3954-AEDAA09ECE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3" name="Group 89">
              <a:extLst>
                <a:ext uri="{FF2B5EF4-FFF2-40B4-BE49-F238E27FC236}">
                  <a16:creationId xmlns:a16="http://schemas.microsoft.com/office/drawing/2014/main" id="{62F87145-CE12-8EBB-AC16-36B6F939C2C6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998" name="Freeform 90">
                <a:extLst>
                  <a:ext uri="{FF2B5EF4-FFF2-40B4-BE49-F238E27FC236}">
                    <a16:creationId xmlns:a16="http://schemas.microsoft.com/office/drawing/2014/main" id="{7B5C286E-BCF7-5602-D32B-25973051A4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4" name="Group 91">
              <a:extLst>
                <a:ext uri="{FF2B5EF4-FFF2-40B4-BE49-F238E27FC236}">
                  <a16:creationId xmlns:a16="http://schemas.microsoft.com/office/drawing/2014/main" id="{F9B2F563-BD24-16BC-E782-CA847CC88705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997" name="Freeform 92">
                <a:extLst>
                  <a:ext uri="{FF2B5EF4-FFF2-40B4-BE49-F238E27FC236}">
                    <a16:creationId xmlns:a16="http://schemas.microsoft.com/office/drawing/2014/main" id="{CE1F0BF1-1CBA-BB4A-FC00-DD594C68BA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5" name="Group 93">
              <a:extLst>
                <a:ext uri="{FF2B5EF4-FFF2-40B4-BE49-F238E27FC236}">
                  <a16:creationId xmlns:a16="http://schemas.microsoft.com/office/drawing/2014/main" id="{5CA1932B-9DC4-B7F6-A5F3-6169D8D9118B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996" name="Freeform 94">
                <a:extLst>
                  <a:ext uri="{FF2B5EF4-FFF2-40B4-BE49-F238E27FC236}">
                    <a16:creationId xmlns:a16="http://schemas.microsoft.com/office/drawing/2014/main" id="{DE7B687D-CFC3-98F2-CD72-ED92CB6F6E2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6" name="Group 95">
              <a:extLst>
                <a:ext uri="{FF2B5EF4-FFF2-40B4-BE49-F238E27FC236}">
                  <a16:creationId xmlns:a16="http://schemas.microsoft.com/office/drawing/2014/main" id="{65323EC5-36F2-5475-F46E-776FF10D028F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995" name="Freeform 96">
                <a:extLst>
                  <a:ext uri="{FF2B5EF4-FFF2-40B4-BE49-F238E27FC236}">
                    <a16:creationId xmlns:a16="http://schemas.microsoft.com/office/drawing/2014/main" id="{E13F1575-F8F5-B0CF-3608-0B8AFB15F4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7" name="Group 97">
              <a:extLst>
                <a:ext uri="{FF2B5EF4-FFF2-40B4-BE49-F238E27FC236}">
                  <a16:creationId xmlns:a16="http://schemas.microsoft.com/office/drawing/2014/main" id="{3C0E036E-F6C8-2938-0D5A-22C6B43D498C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994" name="Freeform 98">
                <a:extLst>
                  <a:ext uri="{FF2B5EF4-FFF2-40B4-BE49-F238E27FC236}">
                    <a16:creationId xmlns:a16="http://schemas.microsoft.com/office/drawing/2014/main" id="{2967E20B-D2D8-1C50-70D1-4136D1F0D93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8" name="Group 99">
              <a:extLst>
                <a:ext uri="{FF2B5EF4-FFF2-40B4-BE49-F238E27FC236}">
                  <a16:creationId xmlns:a16="http://schemas.microsoft.com/office/drawing/2014/main" id="{8179CA62-1424-C819-E5C0-72265DF779C9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993" name="Freeform 100">
                <a:extLst>
                  <a:ext uri="{FF2B5EF4-FFF2-40B4-BE49-F238E27FC236}">
                    <a16:creationId xmlns:a16="http://schemas.microsoft.com/office/drawing/2014/main" id="{A58DB1EB-BE92-6564-9C06-A72A16DB28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9" name="Group 101">
              <a:extLst>
                <a:ext uri="{FF2B5EF4-FFF2-40B4-BE49-F238E27FC236}">
                  <a16:creationId xmlns:a16="http://schemas.microsoft.com/office/drawing/2014/main" id="{9D728FA6-7956-BC41-9228-86A0C418B12F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992" name="Freeform 102">
                <a:extLst>
                  <a:ext uri="{FF2B5EF4-FFF2-40B4-BE49-F238E27FC236}">
                    <a16:creationId xmlns:a16="http://schemas.microsoft.com/office/drawing/2014/main" id="{8C9068B9-C1C6-D9F1-83F0-A82D56B49A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0" name="Group 103">
              <a:extLst>
                <a:ext uri="{FF2B5EF4-FFF2-40B4-BE49-F238E27FC236}">
                  <a16:creationId xmlns:a16="http://schemas.microsoft.com/office/drawing/2014/main" id="{DAB80BE3-31D8-F4D2-7756-90EE15B6B7A6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991" name="Freeform 104">
                <a:extLst>
                  <a:ext uri="{FF2B5EF4-FFF2-40B4-BE49-F238E27FC236}">
                    <a16:creationId xmlns:a16="http://schemas.microsoft.com/office/drawing/2014/main" id="{7926B88D-F129-37ED-B901-35806DE52F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1" name="Group 105">
              <a:extLst>
                <a:ext uri="{FF2B5EF4-FFF2-40B4-BE49-F238E27FC236}">
                  <a16:creationId xmlns:a16="http://schemas.microsoft.com/office/drawing/2014/main" id="{4543DCD1-CD1A-1CA5-8650-AC8AFF177E00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990" name="Freeform 106">
                <a:extLst>
                  <a:ext uri="{FF2B5EF4-FFF2-40B4-BE49-F238E27FC236}">
                    <a16:creationId xmlns:a16="http://schemas.microsoft.com/office/drawing/2014/main" id="{539D6EA8-8620-700C-4F2B-22CBE54D7C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2" name="Group 107">
              <a:extLst>
                <a:ext uri="{FF2B5EF4-FFF2-40B4-BE49-F238E27FC236}">
                  <a16:creationId xmlns:a16="http://schemas.microsoft.com/office/drawing/2014/main" id="{40A2AF86-69BB-B327-8C1D-7413A7B85410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989" name="Freeform 108">
                <a:extLst>
                  <a:ext uri="{FF2B5EF4-FFF2-40B4-BE49-F238E27FC236}">
                    <a16:creationId xmlns:a16="http://schemas.microsoft.com/office/drawing/2014/main" id="{39084EAB-048C-5D0C-CD90-E4E336CAC9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3" name="Group 109">
              <a:extLst>
                <a:ext uri="{FF2B5EF4-FFF2-40B4-BE49-F238E27FC236}">
                  <a16:creationId xmlns:a16="http://schemas.microsoft.com/office/drawing/2014/main" id="{CE74E96A-0823-0C8B-C4DC-D41494723CFE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988" name="Freeform 110">
                <a:extLst>
                  <a:ext uri="{FF2B5EF4-FFF2-40B4-BE49-F238E27FC236}">
                    <a16:creationId xmlns:a16="http://schemas.microsoft.com/office/drawing/2014/main" id="{F6EB2F0D-5AA3-0D90-7838-86E1266BD1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4" name="Group 111">
              <a:extLst>
                <a:ext uri="{FF2B5EF4-FFF2-40B4-BE49-F238E27FC236}">
                  <a16:creationId xmlns:a16="http://schemas.microsoft.com/office/drawing/2014/main" id="{794E8A09-0615-4C4B-D220-6B74C07F02BB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987" name="Freeform 112">
                <a:extLst>
                  <a:ext uri="{FF2B5EF4-FFF2-40B4-BE49-F238E27FC236}">
                    <a16:creationId xmlns:a16="http://schemas.microsoft.com/office/drawing/2014/main" id="{ED99789A-A2EA-5AD6-54CD-4C82B81970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5" name="Group 113">
              <a:extLst>
                <a:ext uri="{FF2B5EF4-FFF2-40B4-BE49-F238E27FC236}">
                  <a16:creationId xmlns:a16="http://schemas.microsoft.com/office/drawing/2014/main" id="{10485C62-3B96-D6B0-5919-80CD773E99CC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986" name="Freeform 114">
                <a:extLst>
                  <a:ext uri="{FF2B5EF4-FFF2-40B4-BE49-F238E27FC236}">
                    <a16:creationId xmlns:a16="http://schemas.microsoft.com/office/drawing/2014/main" id="{C758EB9D-89C5-05D1-B0E4-5C569CDB2BD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6" name="Group 115">
              <a:extLst>
                <a:ext uri="{FF2B5EF4-FFF2-40B4-BE49-F238E27FC236}">
                  <a16:creationId xmlns:a16="http://schemas.microsoft.com/office/drawing/2014/main" id="{64D5E59E-D122-0802-A48E-885212A2DDD3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985" name="Freeform 116">
                <a:extLst>
                  <a:ext uri="{FF2B5EF4-FFF2-40B4-BE49-F238E27FC236}">
                    <a16:creationId xmlns:a16="http://schemas.microsoft.com/office/drawing/2014/main" id="{D5D79EA6-1BD4-8B60-D654-D456CCE14E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7" name="Group 117">
              <a:extLst>
                <a:ext uri="{FF2B5EF4-FFF2-40B4-BE49-F238E27FC236}">
                  <a16:creationId xmlns:a16="http://schemas.microsoft.com/office/drawing/2014/main" id="{92C5B429-B325-4AD5-B912-6AA78DD07491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984" name="Freeform 118">
                <a:extLst>
                  <a:ext uri="{FF2B5EF4-FFF2-40B4-BE49-F238E27FC236}">
                    <a16:creationId xmlns:a16="http://schemas.microsoft.com/office/drawing/2014/main" id="{690A953D-EB8A-14F0-F4A3-EEB80168E3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8" name="Group 119">
              <a:extLst>
                <a:ext uri="{FF2B5EF4-FFF2-40B4-BE49-F238E27FC236}">
                  <a16:creationId xmlns:a16="http://schemas.microsoft.com/office/drawing/2014/main" id="{E08AEF53-897C-BFA2-3F85-A3A0617FBF45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983" name="Freeform 120">
                <a:extLst>
                  <a:ext uri="{FF2B5EF4-FFF2-40B4-BE49-F238E27FC236}">
                    <a16:creationId xmlns:a16="http://schemas.microsoft.com/office/drawing/2014/main" id="{F2560042-59D4-58D7-1749-D5A3E25805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9" name="Group 121">
              <a:extLst>
                <a:ext uri="{FF2B5EF4-FFF2-40B4-BE49-F238E27FC236}">
                  <a16:creationId xmlns:a16="http://schemas.microsoft.com/office/drawing/2014/main" id="{2A06EA82-76BA-128D-D109-A3A7AAC7F4EE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982" name="Freeform 122">
                <a:extLst>
                  <a:ext uri="{FF2B5EF4-FFF2-40B4-BE49-F238E27FC236}">
                    <a16:creationId xmlns:a16="http://schemas.microsoft.com/office/drawing/2014/main" id="{0169A306-3BEF-3D56-B79A-8B4888E4F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0" name="Group 123">
              <a:extLst>
                <a:ext uri="{FF2B5EF4-FFF2-40B4-BE49-F238E27FC236}">
                  <a16:creationId xmlns:a16="http://schemas.microsoft.com/office/drawing/2014/main" id="{ABB99F46-93A4-474C-E8C9-3BA055330537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981" name="Freeform 124">
                <a:extLst>
                  <a:ext uri="{FF2B5EF4-FFF2-40B4-BE49-F238E27FC236}">
                    <a16:creationId xmlns:a16="http://schemas.microsoft.com/office/drawing/2014/main" id="{DCB1732B-CD57-9D1C-CE52-0D440831A3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1" name="Group 125">
              <a:extLst>
                <a:ext uri="{FF2B5EF4-FFF2-40B4-BE49-F238E27FC236}">
                  <a16:creationId xmlns:a16="http://schemas.microsoft.com/office/drawing/2014/main" id="{FF6D8C52-46BE-4BA8-F357-C82C99E66CD2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980" name="Freeform 126">
                <a:extLst>
                  <a:ext uri="{FF2B5EF4-FFF2-40B4-BE49-F238E27FC236}">
                    <a16:creationId xmlns:a16="http://schemas.microsoft.com/office/drawing/2014/main" id="{AB4D47B3-4081-5F02-CADB-87F1E48156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2" name="Group 127">
              <a:extLst>
                <a:ext uri="{FF2B5EF4-FFF2-40B4-BE49-F238E27FC236}">
                  <a16:creationId xmlns:a16="http://schemas.microsoft.com/office/drawing/2014/main" id="{80A517D3-CE04-B471-5923-8E8CD775F8B8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979" name="Freeform 128">
                <a:extLst>
                  <a:ext uri="{FF2B5EF4-FFF2-40B4-BE49-F238E27FC236}">
                    <a16:creationId xmlns:a16="http://schemas.microsoft.com/office/drawing/2014/main" id="{D242ED47-74E3-065F-8EA1-A8D6AAB56E8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3" name="Group 129">
              <a:extLst>
                <a:ext uri="{FF2B5EF4-FFF2-40B4-BE49-F238E27FC236}">
                  <a16:creationId xmlns:a16="http://schemas.microsoft.com/office/drawing/2014/main" id="{08F6ED28-0EE3-47E5-7956-854080E7E2C8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978" name="Freeform 130">
                <a:extLst>
                  <a:ext uri="{FF2B5EF4-FFF2-40B4-BE49-F238E27FC236}">
                    <a16:creationId xmlns:a16="http://schemas.microsoft.com/office/drawing/2014/main" id="{12C937D1-EF2B-CF9D-BE10-15A9213CADF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4" name="Group 131">
              <a:extLst>
                <a:ext uri="{FF2B5EF4-FFF2-40B4-BE49-F238E27FC236}">
                  <a16:creationId xmlns:a16="http://schemas.microsoft.com/office/drawing/2014/main" id="{57F2EA43-71F6-5ED8-F55B-74999E0D6A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977" name="Freeform 132">
                <a:extLst>
                  <a:ext uri="{FF2B5EF4-FFF2-40B4-BE49-F238E27FC236}">
                    <a16:creationId xmlns:a16="http://schemas.microsoft.com/office/drawing/2014/main" id="{ED7AD988-7BA5-9B54-4708-47F567854D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5" name="Group 133">
              <a:extLst>
                <a:ext uri="{FF2B5EF4-FFF2-40B4-BE49-F238E27FC236}">
                  <a16:creationId xmlns:a16="http://schemas.microsoft.com/office/drawing/2014/main" id="{108DF107-8965-D78D-B687-3309A4E3658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976" name="Freeform 134">
                <a:extLst>
                  <a:ext uri="{FF2B5EF4-FFF2-40B4-BE49-F238E27FC236}">
                    <a16:creationId xmlns:a16="http://schemas.microsoft.com/office/drawing/2014/main" id="{CC89312E-4F7B-FEA3-1413-2D097CC5B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6" name="Group 135">
              <a:extLst>
                <a:ext uri="{FF2B5EF4-FFF2-40B4-BE49-F238E27FC236}">
                  <a16:creationId xmlns:a16="http://schemas.microsoft.com/office/drawing/2014/main" id="{82789210-167E-7B9C-B6B3-219C15B37AAF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975" name="Freeform 136">
                <a:extLst>
                  <a:ext uri="{FF2B5EF4-FFF2-40B4-BE49-F238E27FC236}">
                    <a16:creationId xmlns:a16="http://schemas.microsoft.com/office/drawing/2014/main" id="{F4566F80-9FEA-37E7-DE27-6AFDD841F0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7" name="Group 137">
              <a:extLst>
                <a:ext uri="{FF2B5EF4-FFF2-40B4-BE49-F238E27FC236}">
                  <a16:creationId xmlns:a16="http://schemas.microsoft.com/office/drawing/2014/main" id="{84276B8C-8D88-0795-2624-164455C05A3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974" name="Freeform 138">
                <a:extLst>
                  <a:ext uri="{FF2B5EF4-FFF2-40B4-BE49-F238E27FC236}">
                    <a16:creationId xmlns:a16="http://schemas.microsoft.com/office/drawing/2014/main" id="{B8F8C96F-D310-4A28-A849-0C7A758DD66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8" name="Group 139">
              <a:extLst>
                <a:ext uri="{FF2B5EF4-FFF2-40B4-BE49-F238E27FC236}">
                  <a16:creationId xmlns:a16="http://schemas.microsoft.com/office/drawing/2014/main" id="{CB4F73DC-5804-70B2-39FF-1AA21DDC005E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973" name="Freeform 140">
                <a:extLst>
                  <a:ext uri="{FF2B5EF4-FFF2-40B4-BE49-F238E27FC236}">
                    <a16:creationId xmlns:a16="http://schemas.microsoft.com/office/drawing/2014/main" id="{922D114A-691E-3DA7-FBD2-DB86A40795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9" name="Group 141">
              <a:extLst>
                <a:ext uri="{FF2B5EF4-FFF2-40B4-BE49-F238E27FC236}">
                  <a16:creationId xmlns:a16="http://schemas.microsoft.com/office/drawing/2014/main" id="{11725FAE-84B1-6F85-AF6E-A28ABE2FA7F0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972" name="Freeform 142">
                <a:extLst>
                  <a:ext uri="{FF2B5EF4-FFF2-40B4-BE49-F238E27FC236}">
                    <a16:creationId xmlns:a16="http://schemas.microsoft.com/office/drawing/2014/main" id="{36642478-2AF8-24C4-34BF-4925038C04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0" name="Group 143">
              <a:extLst>
                <a:ext uri="{FF2B5EF4-FFF2-40B4-BE49-F238E27FC236}">
                  <a16:creationId xmlns:a16="http://schemas.microsoft.com/office/drawing/2014/main" id="{E3C084CB-437B-2B06-34BE-6DBEF0BB4668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971" name="Freeform 144">
                <a:extLst>
                  <a:ext uri="{FF2B5EF4-FFF2-40B4-BE49-F238E27FC236}">
                    <a16:creationId xmlns:a16="http://schemas.microsoft.com/office/drawing/2014/main" id="{1FB99D8D-720F-C473-C1ED-359F75AA33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1" name="Group 145">
              <a:extLst>
                <a:ext uri="{FF2B5EF4-FFF2-40B4-BE49-F238E27FC236}">
                  <a16:creationId xmlns:a16="http://schemas.microsoft.com/office/drawing/2014/main" id="{23CFAE3D-98B6-A921-1917-64737DCDE51C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970" name="Freeform 146">
                <a:extLst>
                  <a:ext uri="{FF2B5EF4-FFF2-40B4-BE49-F238E27FC236}">
                    <a16:creationId xmlns:a16="http://schemas.microsoft.com/office/drawing/2014/main" id="{C4B672F4-9BE0-AC8F-FCBB-2801A2826F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2" name="Group 147">
              <a:extLst>
                <a:ext uri="{FF2B5EF4-FFF2-40B4-BE49-F238E27FC236}">
                  <a16:creationId xmlns:a16="http://schemas.microsoft.com/office/drawing/2014/main" id="{DF7E52ED-C526-265D-DED0-4ADD590A7039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969" name="Freeform 148">
                <a:extLst>
                  <a:ext uri="{FF2B5EF4-FFF2-40B4-BE49-F238E27FC236}">
                    <a16:creationId xmlns:a16="http://schemas.microsoft.com/office/drawing/2014/main" id="{00575FE7-2C33-F3E6-ECEA-2242A96EDD0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3" name="Group 149">
              <a:extLst>
                <a:ext uri="{FF2B5EF4-FFF2-40B4-BE49-F238E27FC236}">
                  <a16:creationId xmlns:a16="http://schemas.microsoft.com/office/drawing/2014/main" id="{F5AEEAA9-59FC-B653-DF69-B0112BED4951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968" name="Freeform 150">
                <a:extLst>
                  <a:ext uri="{FF2B5EF4-FFF2-40B4-BE49-F238E27FC236}">
                    <a16:creationId xmlns:a16="http://schemas.microsoft.com/office/drawing/2014/main" id="{A8ADEF88-291F-63ED-B841-8DAF3FE7AF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4" name="Group 151">
              <a:extLst>
                <a:ext uri="{FF2B5EF4-FFF2-40B4-BE49-F238E27FC236}">
                  <a16:creationId xmlns:a16="http://schemas.microsoft.com/office/drawing/2014/main" id="{D9247EA0-A185-3005-6FE7-46D421F19C5D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967" name="Freeform 152">
                <a:extLst>
                  <a:ext uri="{FF2B5EF4-FFF2-40B4-BE49-F238E27FC236}">
                    <a16:creationId xmlns:a16="http://schemas.microsoft.com/office/drawing/2014/main" id="{6A8CDE16-C379-406D-6AF1-4039DAC959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5" name="Group 153">
              <a:extLst>
                <a:ext uri="{FF2B5EF4-FFF2-40B4-BE49-F238E27FC236}">
                  <a16:creationId xmlns:a16="http://schemas.microsoft.com/office/drawing/2014/main" id="{8B2CAB13-24C5-D6F8-4449-A1B08469A60D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966" name="Freeform 154">
                <a:extLst>
                  <a:ext uri="{FF2B5EF4-FFF2-40B4-BE49-F238E27FC236}">
                    <a16:creationId xmlns:a16="http://schemas.microsoft.com/office/drawing/2014/main" id="{70D35F4E-70BE-879C-0668-B6A9E73FAA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6" name="Group 155">
              <a:extLst>
                <a:ext uri="{FF2B5EF4-FFF2-40B4-BE49-F238E27FC236}">
                  <a16:creationId xmlns:a16="http://schemas.microsoft.com/office/drawing/2014/main" id="{79ABAFD6-7701-F469-7FC9-9A13355A62C5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965" name="Freeform 156">
                <a:extLst>
                  <a:ext uri="{FF2B5EF4-FFF2-40B4-BE49-F238E27FC236}">
                    <a16:creationId xmlns:a16="http://schemas.microsoft.com/office/drawing/2014/main" id="{C111E33A-92C1-E3D0-2057-B2A82052844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7" name="Group 157">
              <a:extLst>
                <a:ext uri="{FF2B5EF4-FFF2-40B4-BE49-F238E27FC236}">
                  <a16:creationId xmlns:a16="http://schemas.microsoft.com/office/drawing/2014/main" id="{C2125419-485E-4457-5F05-74645EAE697C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964" name="Freeform 158">
                <a:extLst>
                  <a:ext uri="{FF2B5EF4-FFF2-40B4-BE49-F238E27FC236}">
                    <a16:creationId xmlns:a16="http://schemas.microsoft.com/office/drawing/2014/main" id="{82B6BF29-0A74-F81B-7D6C-FFBB49AD6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8" name="Group 159">
              <a:extLst>
                <a:ext uri="{FF2B5EF4-FFF2-40B4-BE49-F238E27FC236}">
                  <a16:creationId xmlns:a16="http://schemas.microsoft.com/office/drawing/2014/main" id="{11969A2C-FCD1-50C0-FBB5-BB3FDCD3FCDD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963" name="Freeform 160">
                <a:extLst>
                  <a:ext uri="{FF2B5EF4-FFF2-40B4-BE49-F238E27FC236}">
                    <a16:creationId xmlns:a16="http://schemas.microsoft.com/office/drawing/2014/main" id="{DFD6FAA5-CA58-867F-CE9E-7902320FD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9" name="Group 161">
              <a:extLst>
                <a:ext uri="{FF2B5EF4-FFF2-40B4-BE49-F238E27FC236}">
                  <a16:creationId xmlns:a16="http://schemas.microsoft.com/office/drawing/2014/main" id="{381AF5FB-B372-D921-1467-1DB73BFBB35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962" name="Freeform 162">
                <a:extLst>
                  <a:ext uri="{FF2B5EF4-FFF2-40B4-BE49-F238E27FC236}">
                    <a16:creationId xmlns:a16="http://schemas.microsoft.com/office/drawing/2014/main" id="{6526500A-7F56-8A21-EF8B-CBE2CE8CE9E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0" name="Group 163">
              <a:extLst>
                <a:ext uri="{FF2B5EF4-FFF2-40B4-BE49-F238E27FC236}">
                  <a16:creationId xmlns:a16="http://schemas.microsoft.com/office/drawing/2014/main" id="{DFF00F5F-2B92-3E55-81F8-246A6FAC8BA9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961" name="Freeform 164">
                <a:extLst>
                  <a:ext uri="{FF2B5EF4-FFF2-40B4-BE49-F238E27FC236}">
                    <a16:creationId xmlns:a16="http://schemas.microsoft.com/office/drawing/2014/main" id="{F6C4EE1C-46A4-7560-F975-089FE0C9E1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1" name="Group 165">
              <a:extLst>
                <a:ext uri="{FF2B5EF4-FFF2-40B4-BE49-F238E27FC236}">
                  <a16:creationId xmlns:a16="http://schemas.microsoft.com/office/drawing/2014/main" id="{243C5DFE-DD60-DF6C-FE88-5BD002F320AC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960" name="Freeform 166">
                <a:extLst>
                  <a:ext uri="{FF2B5EF4-FFF2-40B4-BE49-F238E27FC236}">
                    <a16:creationId xmlns:a16="http://schemas.microsoft.com/office/drawing/2014/main" id="{B4773BCB-CC77-BBF8-0FA8-671E58E98C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2" name="Group 167">
              <a:extLst>
                <a:ext uri="{FF2B5EF4-FFF2-40B4-BE49-F238E27FC236}">
                  <a16:creationId xmlns:a16="http://schemas.microsoft.com/office/drawing/2014/main" id="{0A3B4423-E226-5C34-09B5-6D20D8F300C3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959" name="Freeform 168">
                <a:extLst>
                  <a:ext uri="{FF2B5EF4-FFF2-40B4-BE49-F238E27FC236}">
                    <a16:creationId xmlns:a16="http://schemas.microsoft.com/office/drawing/2014/main" id="{6112B12E-B7D5-0C6E-0E96-5F8A0A0463A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3" name="Group 169">
              <a:extLst>
                <a:ext uri="{FF2B5EF4-FFF2-40B4-BE49-F238E27FC236}">
                  <a16:creationId xmlns:a16="http://schemas.microsoft.com/office/drawing/2014/main" id="{BCF96A19-E972-98A5-8535-7AC239A1E685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958" name="Freeform 170">
                <a:extLst>
                  <a:ext uri="{FF2B5EF4-FFF2-40B4-BE49-F238E27FC236}">
                    <a16:creationId xmlns:a16="http://schemas.microsoft.com/office/drawing/2014/main" id="{9BFA678F-46E5-3E32-992A-01075A14B07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4" name="Group 171">
              <a:extLst>
                <a:ext uri="{FF2B5EF4-FFF2-40B4-BE49-F238E27FC236}">
                  <a16:creationId xmlns:a16="http://schemas.microsoft.com/office/drawing/2014/main" id="{CD482BBC-8AC9-DF71-4914-6DD7CBBF3A66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957" name="Freeform 172">
                <a:extLst>
                  <a:ext uri="{FF2B5EF4-FFF2-40B4-BE49-F238E27FC236}">
                    <a16:creationId xmlns:a16="http://schemas.microsoft.com/office/drawing/2014/main" id="{F50A06C2-F143-538B-D9BB-F9C058CE5BF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5" name="Group 173">
              <a:extLst>
                <a:ext uri="{FF2B5EF4-FFF2-40B4-BE49-F238E27FC236}">
                  <a16:creationId xmlns:a16="http://schemas.microsoft.com/office/drawing/2014/main" id="{38358D4D-0D09-E7FF-F139-BE5529A78230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956" name="Freeform 174">
                <a:extLst>
                  <a:ext uri="{FF2B5EF4-FFF2-40B4-BE49-F238E27FC236}">
                    <a16:creationId xmlns:a16="http://schemas.microsoft.com/office/drawing/2014/main" id="{90690FB5-B1BC-4061-AB05-56B2D066BD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6" name="Group 175">
              <a:extLst>
                <a:ext uri="{FF2B5EF4-FFF2-40B4-BE49-F238E27FC236}">
                  <a16:creationId xmlns:a16="http://schemas.microsoft.com/office/drawing/2014/main" id="{7023FA0A-A94C-5723-45AA-92B8DF5DA442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955" name="Freeform 176">
                <a:extLst>
                  <a:ext uri="{FF2B5EF4-FFF2-40B4-BE49-F238E27FC236}">
                    <a16:creationId xmlns:a16="http://schemas.microsoft.com/office/drawing/2014/main" id="{DDA510DF-A76C-D21A-8BA8-B98DBA85E42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7" name="Group 177">
              <a:extLst>
                <a:ext uri="{FF2B5EF4-FFF2-40B4-BE49-F238E27FC236}">
                  <a16:creationId xmlns:a16="http://schemas.microsoft.com/office/drawing/2014/main" id="{85FB5980-EB91-E953-C13F-7A7794965A9B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954" name="Freeform 178">
                <a:extLst>
                  <a:ext uri="{FF2B5EF4-FFF2-40B4-BE49-F238E27FC236}">
                    <a16:creationId xmlns:a16="http://schemas.microsoft.com/office/drawing/2014/main" id="{0342E22E-BCF7-E7DA-F451-F076530149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8" name="Group 179">
              <a:extLst>
                <a:ext uri="{FF2B5EF4-FFF2-40B4-BE49-F238E27FC236}">
                  <a16:creationId xmlns:a16="http://schemas.microsoft.com/office/drawing/2014/main" id="{526B5DA5-6B46-B423-8C62-94BBCB458185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953" name="Freeform 180">
                <a:extLst>
                  <a:ext uri="{FF2B5EF4-FFF2-40B4-BE49-F238E27FC236}">
                    <a16:creationId xmlns:a16="http://schemas.microsoft.com/office/drawing/2014/main" id="{CCCEEAAC-07BA-2B14-B884-A8F74C69D7F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9" name="Group 181">
              <a:extLst>
                <a:ext uri="{FF2B5EF4-FFF2-40B4-BE49-F238E27FC236}">
                  <a16:creationId xmlns:a16="http://schemas.microsoft.com/office/drawing/2014/main" id="{0983E273-1526-0DE5-424A-47FA86A4CF3C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952" name="Freeform 182">
                <a:extLst>
                  <a:ext uri="{FF2B5EF4-FFF2-40B4-BE49-F238E27FC236}">
                    <a16:creationId xmlns:a16="http://schemas.microsoft.com/office/drawing/2014/main" id="{B89ECC74-36B7-06DC-6B11-7EDC829561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0" name="Group 183">
              <a:extLst>
                <a:ext uri="{FF2B5EF4-FFF2-40B4-BE49-F238E27FC236}">
                  <a16:creationId xmlns:a16="http://schemas.microsoft.com/office/drawing/2014/main" id="{D7109278-BD0C-4705-DA2B-98A024FF63E9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951" name="Freeform 184">
                <a:extLst>
                  <a:ext uri="{FF2B5EF4-FFF2-40B4-BE49-F238E27FC236}">
                    <a16:creationId xmlns:a16="http://schemas.microsoft.com/office/drawing/2014/main" id="{6BF3C652-7206-E356-D371-7B7D004EE0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1" name="Group 185">
              <a:extLst>
                <a:ext uri="{FF2B5EF4-FFF2-40B4-BE49-F238E27FC236}">
                  <a16:creationId xmlns:a16="http://schemas.microsoft.com/office/drawing/2014/main" id="{C3C049BE-DE4F-2E12-F9B3-6541C8D37CF3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950" name="Freeform 186">
                <a:extLst>
                  <a:ext uri="{FF2B5EF4-FFF2-40B4-BE49-F238E27FC236}">
                    <a16:creationId xmlns:a16="http://schemas.microsoft.com/office/drawing/2014/main" id="{5122F2B8-0A27-1A24-BF0C-B447E4D63E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2" name="Group 187">
              <a:extLst>
                <a:ext uri="{FF2B5EF4-FFF2-40B4-BE49-F238E27FC236}">
                  <a16:creationId xmlns:a16="http://schemas.microsoft.com/office/drawing/2014/main" id="{483BCD46-484E-D27F-0C8B-5FA5B1463639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949" name="Freeform 188">
                <a:extLst>
                  <a:ext uri="{FF2B5EF4-FFF2-40B4-BE49-F238E27FC236}">
                    <a16:creationId xmlns:a16="http://schemas.microsoft.com/office/drawing/2014/main" id="{7E4EBD23-4D9D-9A7A-2E3C-7A9876B7E3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3" name="Group 189">
              <a:extLst>
                <a:ext uri="{FF2B5EF4-FFF2-40B4-BE49-F238E27FC236}">
                  <a16:creationId xmlns:a16="http://schemas.microsoft.com/office/drawing/2014/main" id="{196252EB-4C92-4917-A9B1-076E2D47D84F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948" name="Freeform 190">
                <a:extLst>
                  <a:ext uri="{FF2B5EF4-FFF2-40B4-BE49-F238E27FC236}">
                    <a16:creationId xmlns:a16="http://schemas.microsoft.com/office/drawing/2014/main" id="{05F8361C-C07D-5A84-8DCF-BD4A17761B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4" name="Group 191">
              <a:extLst>
                <a:ext uri="{FF2B5EF4-FFF2-40B4-BE49-F238E27FC236}">
                  <a16:creationId xmlns:a16="http://schemas.microsoft.com/office/drawing/2014/main" id="{20D4FE95-9791-A868-76F0-AAA6C560B2B8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947" name="Freeform 192">
                <a:extLst>
                  <a:ext uri="{FF2B5EF4-FFF2-40B4-BE49-F238E27FC236}">
                    <a16:creationId xmlns:a16="http://schemas.microsoft.com/office/drawing/2014/main" id="{9D4B7201-BFA3-C1CD-B078-5B96859559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5" name="Group 193">
              <a:extLst>
                <a:ext uri="{FF2B5EF4-FFF2-40B4-BE49-F238E27FC236}">
                  <a16:creationId xmlns:a16="http://schemas.microsoft.com/office/drawing/2014/main" id="{EA3C09C2-6CB7-2DC4-596A-F84DC1BC26F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946" name="Freeform 194">
                <a:extLst>
                  <a:ext uri="{FF2B5EF4-FFF2-40B4-BE49-F238E27FC236}">
                    <a16:creationId xmlns:a16="http://schemas.microsoft.com/office/drawing/2014/main" id="{7D6EF629-B787-9E87-EE29-A5BC990AB9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6" name="Group 195">
              <a:extLst>
                <a:ext uri="{FF2B5EF4-FFF2-40B4-BE49-F238E27FC236}">
                  <a16:creationId xmlns:a16="http://schemas.microsoft.com/office/drawing/2014/main" id="{5170B2E8-FE0E-DAC7-FC70-798D6F1A897F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945" name="Freeform 196">
                <a:extLst>
                  <a:ext uri="{FF2B5EF4-FFF2-40B4-BE49-F238E27FC236}">
                    <a16:creationId xmlns:a16="http://schemas.microsoft.com/office/drawing/2014/main" id="{EF33AAAA-6F92-BB0C-8918-84A9012D1F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7" name="Group 197">
              <a:extLst>
                <a:ext uri="{FF2B5EF4-FFF2-40B4-BE49-F238E27FC236}">
                  <a16:creationId xmlns:a16="http://schemas.microsoft.com/office/drawing/2014/main" id="{6698CCEC-AFC2-6E65-7534-8A7D9BA8EE50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944" name="Freeform 198">
                <a:extLst>
                  <a:ext uri="{FF2B5EF4-FFF2-40B4-BE49-F238E27FC236}">
                    <a16:creationId xmlns:a16="http://schemas.microsoft.com/office/drawing/2014/main" id="{AE2F9D62-2715-1046-8B13-197F14C6EE2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8" name="Group 199">
              <a:extLst>
                <a:ext uri="{FF2B5EF4-FFF2-40B4-BE49-F238E27FC236}">
                  <a16:creationId xmlns:a16="http://schemas.microsoft.com/office/drawing/2014/main" id="{7CFB56EA-818E-3DEC-4175-1B9F88368828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943" name="Freeform 200">
                <a:extLst>
                  <a:ext uri="{FF2B5EF4-FFF2-40B4-BE49-F238E27FC236}">
                    <a16:creationId xmlns:a16="http://schemas.microsoft.com/office/drawing/2014/main" id="{1D065387-51D4-3910-BBC8-768B4573D0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9" name="Group 201">
              <a:extLst>
                <a:ext uri="{FF2B5EF4-FFF2-40B4-BE49-F238E27FC236}">
                  <a16:creationId xmlns:a16="http://schemas.microsoft.com/office/drawing/2014/main" id="{DE91264D-AECD-51E7-C057-5E303E477CDC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942" name="Freeform 202">
                <a:extLst>
                  <a:ext uri="{FF2B5EF4-FFF2-40B4-BE49-F238E27FC236}">
                    <a16:creationId xmlns:a16="http://schemas.microsoft.com/office/drawing/2014/main" id="{19425F0B-8C2E-D26A-0416-C530731013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0" name="Group 203">
              <a:extLst>
                <a:ext uri="{FF2B5EF4-FFF2-40B4-BE49-F238E27FC236}">
                  <a16:creationId xmlns:a16="http://schemas.microsoft.com/office/drawing/2014/main" id="{FA681194-8FA4-FE57-3E59-1B7B2AE0FA0B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941" name="Freeform 204">
                <a:extLst>
                  <a:ext uri="{FF2B5EF4-FFF2-40B4-BE49-F238E27FC236}">
                    <a16:creationId xmlns:a16="http://schemas.microsoft.com/office/drawing/2014/main" id="{BFA1EF6F-81A4-A1A6-69D9-BA4D26CF4A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1" name="Group 205">
              <a:extLst>
                <a:ext uri="{FF2B5EF4-FFF2-40B4-BE49-F238E27FC236}">
                  <a16:creationId xmlns:a16="http://schemas.microsoft.com/office/drawing/2014/main" id="{01881715-E144-B05A-8C66-662C4673F0CC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940" name="Freeform 206">
                <a:extLst>
                  <a:ext uri="{FF2B5EF4-FFF2-40B4-BE49-F238E27FC236}">
                    <a16:creationId xmlns:a16="http://schemas.microsoft.com/office/drawing/2014/main" id="{4819F80C-E884-7CFA-8F41-BA68A8E137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2" name="Group 207">
              <a:extLst>
                <a:ext uri="{FF2B5EF4-FFF2-40B4-BE49-F238E27FC236}">
                  <a16:creationId xmlns:a16="http://schemas.microsoft.com/office/drawing/2014/main" id="{C354CDFC-F2F2-392E-5714-DB9FD39ACFA6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939" name="Freeform 208">
                <a:extLst>
                  <a:ext uri="{FF2B5EF4-FFF2-40B4-BE49-F238E27FC236}">
                    <a16:creationId xmlns:a16="http://schemas.microsoft.com/office/drawing/2014/main" id="{19E3B502-9218-7C71-2F7A-B5110FED3F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3" name="Group 209">
              <a:extLst>
                <a:ext uri="{FF2B5EF4-FFF2-40B4-BE49-F238E27FC236}">
                  <a16:creationId xmlns:a16="http://schemas.microsoft.com/office/drawing/2014/main" id="{4223834E-C40D-5980-26D7-85B9231CA9C1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938" name="Freeform 210">
                <a:extLst>
                  <a:ext uri="{FF2B5EF4-FFF2-40B4-BE49-F238E27FC236}">
                    <a16:creationId xmlns:a16="http://schemas.microsoft.com/office/drawing/2014/main" id="{C8E10093-DD5A-DEB1-56B0-F9014AAD56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4" name="Group 211">
              <a:extLst>
                <a:ext uri="{FF2B5EF4-FFF2-40B4-BE49-F238E27FC236}">
                  <a16:creationId xmlns:a16="http://schemas.microsoft.com/office/drawing/2014/main" id="{F990E6A4-FB68-3E4A-6DA4-A4EC3E4C639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937" name="Freeform 212">
                <a:extLst>
                  <a:ext uri="{FF2B5EF4-FFF2-40B4-BE49-F238E27FC236}">
                    <a16:creationId xmlns:a16="http://schemas.microsoft.com/office/drawing/2014/main" id="{5D1D4A30-1C6E-7218-5C5C-01E2B60B98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5" name="Group 213">
              <a:extLst>
                <a:ext uri="{FF2B5EF4-FFF2-40B4-BE49-F238E27FC236}">
                  <a16:creationId xmlns:a16="http://schemas.microsoft.com/office/drawing/2014/main" id="{94CF5A19-0FB5-E5A5-05B8-CDFAC52B06AC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936" name="Freeform 214">
                <a:extLst>
                  <a:ext uri="{FF2B5EF4-FFF2-40B4-BE49-F238E27FC236}">
                    <a16:creationId xmlns:a16="http://schemas.microsoft.com/office/drawing/2014/main" id="{354C6F8B-54FD-6305-D3C4-A5AE07BDB3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6" name="Group 215">
              <a:extLst>
                <a:ext uri="{FF2B5EF4-FFF2-40B4-BE49-F238E27FC236}">
                  <a16:creationId xmlns:a16="http://schemas.microsoft.com/office/drawing/2014/main" id="{CB913353-6EE1-32A5-2295-CBFA9F0E201A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935" name="Freeform 216">
                <a:extLst>
                  <a:ext uri="{FF2B5EF4-FFF2-40B4-BE49-F238E27FC236}">
                    <a16:creationId xmlns:a16="http://schemas.microsoft.com/office/drawing/2014/main" id="{D5F13FD2-CB2C-7518-602D-45435D7D93B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7" name="Group 217">
              <a:extLst>
                <a:ext uri="{FF2B5EF4-FFF2-40B4-BE49-F238E27FC236}">
                  <a16:creationId xmlns:a16="http://schemas.microsoft.com/office/drawing/2014/main" id="{31278B96-3585-AF51-C053-7AE311280DF4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934" name="Freeform 218">
                <a:extLst>
                  <a:ext uri="{FF2B5EF4-FFF2-40B4-BE49-F238E27FC236}">
                    <a16:creationId xmlns:a16="http://schemas.microsoft.com/office/drawing/2014/main" id="{B34C54A1-DD7E-D639-D564-1198C8B08B5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8" name="Group 219">
              <a:extLst>
                <a:ext uri="{FF2B5EF4-FFF2-40B4-BE49-F238E27FC236}">
                  <a16:creationId xmlns:a16="http://schemas.microsoft.com/office/drawing/2014/main" id="{5821DBB2-D218-400E-C190-1B53A3E67DEA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933" name="Freeform 220">
                <a:extLst>
                  <a:ext uri="{FF2B5EF4-FFF2-40B4-BE49-F238E27FC236}">
                    <a16:creationId xmlns:a16="http://schemas.microsoft.com/office/drawing/2014/main" id="{9F7F4383-FECB-3B76-8B8B-EF7454C70B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9" name="Group 221">
              <a:extLst>
                <a:ext uri="{FF2B5EF4-FFF2-40B4-BE49-F238E27FC236}">
                  <a16:creationId xmlns:a16="http://schemas.microsoft.com/office/drawing/2014/main" id="{354B79BC-1D35-863A-9549-6972CC5109D3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932" name="Freeform 222">
                <a:extLst>
                  <a:ext uri="{FF2B5EF4-FFF2-40B4-BE49-F238E27FC236}">
                    <a16:creationId xmlns:a16="http://schemas.microsoft.com/office/drawing/2014/main" id="{A4B8F062-34B5-F6F9-310F-46AF4213DE6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0" name="Group 223">
              <a:extLst>
                <a:ext uri="{FF2B5EF4-FFF2-40B4-BE49-F238E27FC236}">
                  <a16:creationId xmlns:a16="http://schemas.microsoft.com/office/drawing/2014/main" id="{62E8F867-17B9-5C77-BBB9-8DACDF2020AA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931" name="Freeform 224">
                <a:extLst>
                  <a:ext uri="{FF2B5EF4-FFF2-40B4-BE49-F238E27FC236}">
                    <a16:creationId xmlns:a16="http://schemas.microsoft.com/office/drawing/2014/main" id="{29C90207-CB28-16B6-2566-12E6021A8C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1" name="Group 225">
              <a:extLst>
                <a:ext uri="{FF2B5EF4-FFF2-40B4-BE49-F238E27FC236}">
                  <a16:creationId xmlns:a16="http://schemas.microsoft.com/office/drawing/2014/main" id="{AC1D8B60-2441-0687-63DB-854C9C7C1CE3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930" name="Freeform 226">
                <a:extLst>
                  <a:ext uri="{FF2B5EF4-FFF2-40B4-BE49-F238E27FC236}">
                    <a16:creationId xmlns:a16="http://schemas.microsoft.com/office/drawing/2014/main" id="{A96D224E-149A-61D7-657B-CF7B38E2A7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2" name="Group 227">
              <a:extLst>
                <a:ext uri="{FF2B5EF4-FFF2-40B4-BE49-F238E27FC236}">
                  <a16:creationId xmlns:a16="http://schemas.microsoft.com/office/drawing/2014/main" id="{2EAACBFC-506D-4D2C-6AF1-BB1742365006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929" name="Freeform 228">
                <a:extLst>
                  <a:ext uri="{FF2B5EF4-FFF2-40B4-BE49-F238E27FC236}">
                    <a16:creationId xmlns:a16="http://schemas.microsoft.com/office/drawing/2014/main" id="{C5EEA160-CA2F-B9C9-3B92-A53225926F5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3" name="Group 229">
              <a:extLst>
                <a:ext uri="{FF2B5EF4-FFF2-40B4-BE49-F238E27FC236}">
                  <a16:creationId xmlns:a16="http://schemas.microsoft.com/office/drawing/2014/main" id="{4FDC9B4D-A6CD-1966-0F01-ED7F8E6580C1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928" name="Freeform 230">
                <a:extLst>
                  <a:ext uri="{FF2B5EF4-FFF2-40B4-BE49-F238E27FC236}">
                    <a16:creationId xmlns:a16="http://schemas.microsoft.com/office/drawing/2014/main" id="{F6AB9AC9-2B04-DE4F-CD2C-114215FE18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4" name="Group 231">
              <a:extLst>
                <a:ext uri="{FF2B5EF4-FFF2-40B4-BE49-F238E27FC236}">
                  <a16:creationId xmlns:a16="http://schemas.microsoft.com/office/drawing/2014/main" id="{D7D188B1-6415-D7A5-519A-36E13332D505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927" name="Freeform 232">
                <a:extLst>
                  <a:ext uri="{FF2B5EF4-FFF2-40B4-BE49-F238E27FC236}">
                    <a16:creationId xmlns:a16="http://schemas.microsoft.com/office/drawing/2014/main" id="{9BACE6DB-CFEF-DE0C-9FF3-44F6A3C6236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5" name="Group 233">
              <a:extLst>
                <a:ext uri="{FF2B5EF4-FFF2-40B4-BE49-F238E27FC236}">
                  <a16:creationId xmlns:a16="http://schemas.microsoft.com/office/drawing/2014/main" id="{75E022F2-97A9-5231-CB49-71AEE471B965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926" name="Freeform 234">
                <a:extLst>
                  <a:ext uri="{FF2B5EF4-FFF2-40B4-BE49-F238E27FC236}">
                    <a16:creationId xmlns:a16="http://schemas.microsoft.com/office/drawing/2014/main" id="{738807C1-0B5C-7FAB-8909-3B0DD7AE60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6" name="Group 235">
              <a:extLst>
                <a:ext uri="{FF2B5EF4-FFF2-40B4-BE49-F238E27FC236}">
                  <a16:creationId xmlns:a16="http://schemas.microsoft.com/office/drawing/2014/main" id="{2DAF7AAD-F06D-8EDD-AFB3-AEFF10EDA5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925" name="Freeform 236">
                <a:extLst>
                  <a:ext uri="{FF2B5EF4-FFF2-40B4-BE49-F238E27FC236}">
                    <a16:creationId xmlns:a16="http://schemas.microsoft.com/office/drawing/2014/main" id="{9B2E51CC-8492-057F-0614-30D5A8E619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7" name="Group 237">
              <a:extLst>
                <a:ext uri="{FF2B5EF4-FFF2-40B4-BE49-F238E27FC236}">
                  <a16:creationId xmlns:a16="http://schemas.microsoft.com/office/drawing/2014/main" id="{BEB38E8F-46E5-5476-FB7B-AEAADFD9B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924" name="Freeform 238">
                <a:extLst>
                  <a:ext uri="{FF2B5EF4-FFF2-40B4-BE49-F238E27FC236}">
                    <a16:creationId xmlns:a16="http://schemas.microsoft.com/office/drawing/2014/main" id="{ADE72B2A-91F7-393A-2197-AB821B7917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8" name="Group 239">
              <a:extLst>
                <a:ext uri="{FF2B5EF4-FFF2-40B4-BE49-F238E27FC236}">
                  <a16:creationId xmlns:a16="http://schemas.microsoft.com/office/drawing/2014/main" id="{BBBAC205-FA7F-7F15-BC01-9EF896B969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923" name="Freeform 240">
                <a:extLst>
                  <a:ext uri="{FF2B5EF4-FFF2-40B4-BE49-F238E27FC236}">
                    <a16:creationId xmlns:a16="http://schemas.microsoft.com/office/drawing/2014/main" id="{2C2A4E14-6C82-BDD8-39B2-D6C10E1644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9" name="Group 241">
              <a:extLst>
                <a:ext uri="{FF2B5EF4-FFF2-40B4-BE49-F238E27FC236}">
                  <a16:creationId xmlns:a16="http://schemas.microsoft.com/office/drawing/2014/main" id="{05E27D7B-979C-40DE-BCDB-0D3396ED3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922" name="Freeform 242">
                <a:extLst>
                  <a:ext uri="{FF2B5EF4-FFF2-40B4-BE49-F238E27FC236}">
                    <a16:creationId xmlns:a16="http://schemas.microsoft.com/office/drawing/2014/main" id="{F7A03110-BED2-9379-5ABE-662DB55DB24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0" name="Group 243">
              <a:extLst>
                <a:ext uri="{FF2B5EF4-FFF2-40B4-BE49-F238E27FC236}">
                  <a16:creationId xmlns:a16="http://schemas.microsoft.com/office/drawing/2014/main" id="{6496FC97-9630-6050-3B08-0E42131D44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921" name="Freeform 244">
                <a:extLst>
                  <a:ext uri="{FF2B5EF4-FFF2-40B4-BE49-F238E27FC236}">
                    <a16:creationId xmlns:a16="http://schemas.microsoft.com/office/drawing/2014/main" id="{A26CAAC6-C641-8094-E2F6-65206611A3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1" name="Group 245">
              <a:extLst>
                <a:ext uri="{FF2B5EF4-FFF2-40B4-BE49-F238E27FC236}">
                  <a16:creationId xmlns:a16="http://schemas.microsoft.com/office/drawing/2014/main" id="{CC87ED71-EA85-C1F5-540E-BE23B5AD40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920" name="Freeform 246">
                <a:extLst>
                  <a:ext uri="{FF2B5EF4-FFF2-40B4-BE49-F238E27FC236}">
                    <a16:creationId xmlns:a16="http://schemas.microsoft.com/office/drawing/2014/main" id="{4BC1BCAD-B4BC-989E-47FB-A49C0A5F47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2" name="Group 247">
              <a:extLst>
                <a:ext uri="{FF2B5EF4-FFF2-40B4-BE49-F238E27FC236}">
                  <a16:creationId xmlns:a16="http://schemas.microsoft.com/office/drawing/2014/main" id="{E745DAFC-FFA2-0E85-BC78-281DC1FF4B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919" name="Freeform 248">
                <a:extLst>
                  <a:ext uri="{FF2B5EF4-FFF2-40B4-BE49-F238E27FC236}">
                    <a16:creationId xmlns:a16="http://schemas.microsoft.com/office/drawing/2014/main" id="{E5DF8A57-E767-5CDC-B71F-47371F2405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3" name="Group 249">
              <a:extLst>
                <a:ext uri="{FF2B5EF4-FFF2-40B4-BE49-F238E27FC236}">
                  <a16:creationId xmlns:a16="http://schemas.microsoft.com/office/drawing/2014/main" id="{0B603FA0-70CF-D1E6-0D9F-614837942E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918" name="Freeform 250">
                <a:extLst>
                  <a:ext uri="{FF2B5EF4-FFF2-40B4-BE49-F238E27FC236}">
                    <a16:creationId xmlns:a16="http://schemas.microsoft.com/office/drawing/2014/main" id="{72439BB7-E990-3473-4D53-AD49861FBB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4" name="Group 251">
              <a:extLst>
                <a:ext uri="{FF2B5EF4-FFF2-40B4-BE49-F238E27FC236}">
                  <a16:creationId xmlns:a16="http://schemas.microsoft.com/office/drawing/2014/main" id="{C7FBC7C7-60E9-B7DB-66ED-D1DDEB575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917" name="Freeform 252">
                <a:extLst>
                  <a:ext uri="{FF2B5EF4-FFF2-40B4-BE49-F238E27FC236}">
                    <a16:creationId xmlns:a16="http://schemas.microsoft.com/office/drawing/2014/main" id="{DDF3FB3D-2D70-4844-07F0-67D9478CD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5" name="Group 253">
              <a:extLst>
                <a:ext uri="{FF2B5EF4-FFF2-40B4-BE49-F238E27FC236}">
                  <a16:creationId xmlns:a16="http://schemas.microsoft.com/office/drawing/2014/main" id="{00E657EE-25A3-325A-4303-15A937F7C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916" name="Freeform 254">
                <a:extLst>
                  <a:ext uri="{FF2B5EF4-FFF2-40B4-BE49-F238E27FC236}">
                    <a16:creationId xmlns:a16="http://schemas.microsoft.com/office/drawing/2014/main" id="{CDABE1AC-9FFF-E1EA-74EF-521E7B7D09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6" name="Group 255">
              <a:extLst>
                <a:ext uri="{FF2B5EF4-FFF2-40B4-BE49-F238E27FC236}">
                  <a16:creationId xmlns:a16="http://schemas.microsoft.com/office/drawing/2014/main" id="{CAD063AE-55EA-744C-9B10-5FAB79FE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915" name="Freeform 256">
                <a:extLst>
                  <a:ext uri="{FF2B5EF4-FFF2-40B4-BE49-F238E27FC236}">
                    <a16:creationId xmlns:a16="http://schemas.microsoft.com/office/drawing/2014/main" id="{9E6196A0-5AA2-F870-AF18-FF154ED40C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7" name="Group 257">
              <a:extLst>
                <a:ext uri="{FF2B5EF4-FFF2-40B4-BE49-F238E27FC236}">
                  <a16:creationId xmlns:a16="http://schemas.microsoft.com/office/drawing/2014/main" id="{019FB108-16CC-7A5E-59A6-9C326493C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914" name="Freeform 258">
                <a:extLst>
                  <a:ext uri="{FF2B5EF4-FFF2-40B4-BE49-F238E27FC236}">
                    <a16:creationId xmlns:a16="http://schemas.microsoft.com/office/drawing/2014/main" id="{02D45998-8F19-061E-704E-75C1B391F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8" name="Group 259">
              <a:extLst>
                <a:ext uri="{FF2B5EF4-FFF2-40B4-BE49-F238E27FC236}">
                  <a16:creationId xmlns:a16="http://schemas.microsoft.com/office/drawing/2014/main" id="{56EA544A-D976-B86A-B133-5EB14259D6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913" name="Freeform 260">
                <a:extLst>
                  <a:ext uri="{FF2B5EF4-FFF2-40B4-BE49-F238E27FC236}">
                    <a16:creationId xmlns:a16="http://schemas.microsoft.com/office/drawing/2014/main" id="{ADB12E76-DE95-3620-0E74-62A6369828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9" name="Group 261">
              <a:extLst>
                <a:ext uri="{FF2B5EF4-FFF2-40B4-BE49-F238E27FC236}">
                  <a16:creationId xmlns:a16="http://schemas.microsoft.com/office/drawing/2014/main" id="{5723C4D7-BD35-8663-DA17-DCCEF24DF0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912" name="Freeform 262">
                <a:extLst>
                  <a:ext uri="{FF2B5EF4-FFF2-40B4-BE49-F238E27FC236}">
                    <a16:creationId xmlns:a16="http://schemas.microsoft.com/office/drawing/2014/main" id="{E2EE288C-0C3F-B20E-E51E-47BCB5FB80F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0" name="Group 263">
              <a:extLst>
                <a:ext uri="{FF2B5EF4-FFF2-40B4-BE49-F238E27FC236}">
                  <a16:creationId xmlns:a16="http://schemas.microsoft.com/office/drawing/2014/main" id="{B072673F-A90D-22E7-16EE-BE424B659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911" name="Freeform 264">
                <a:extLst>
                  <a:ext uri="{FF2B5EF4-FFF2-40B4-BE49-F238E27FC236}">
                    <a16:creationId xmlns:a16="http://schemas.microsoft.com/office/drawing/2014/main" id="{9BE94E53-452B-7467-A953-BF7805214E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1" name="Group 265">
              <a:extLst>
                <a:ext uri="{FF2B5EF4-FFF2-40B4-BE49-F238E27FC236}">
                  <a16:creationId xmlns:a16="http://schemas.microsoft.com/office/drawing/2014/main" id="{D360F1A0-766B-A911-359D-7C4D84BFC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910" name="Freeform 266">
                <a:extLst>
                  <a:ext uri="{FF2B5EF4-FFF2-40B4-BE49-F238E27FC236}">
                    <a16:creationId xmlns:a16="http://schemas.microsoft.com/office/drawing/2014/main" id="{42B38DEF-6EBD-4C4C-B9FC-19CE379113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2" name="Group 267">
              <a:extLst>
                <a:ext uri="{FF2B5EF4-FFF2-40B4-BE49-F238E27FC236}">
                  <a16:creationId xmlns:a16="http://schemas.microsoft.com/office/drawing/2014/main" id="{5A2EE387-2ED2-045C-890F-547A107067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909" name="Freeform 268">
                <a:extLst>
                  <a:ext uri="{FF2B5EF4-FFF2-40B4-BE49-F238E27FC236}">
                    <a16:creationId xmlns:a16="http://schemas.microsoft.com/office/drawing/2014/main" id="{2F89DFB0-2857-3376-1136-461DB08B20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3" name="Group 269">
              <a:extLst>
                <a:ext uri="{FF2B5EF4-FFF2-40B4-BE49-F238E27FC236}">
                  <a16:creationId xmlns:a16="http://schemas.microsoft.com/office/drawing/2014/main" id="{EA066177-E576-E307-DB42-B733A102B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908" name="Freeform 270">
                <a:extLst>
                  <a:ext uri="{FF2B5EF4-FFF2-40B4-BE49-F238E27FC236}">
                    <a16:creationId xmlns:a16="http://schemas.microsoft.com/office/drawing/2014/main" id="{CC7A3A5E-BE81-7257-407E-0668792311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4" name="Group 271">
              <a:extLst>
                <a:ext uri="{FF2B5EF4-FFF2-40B4-BE49-F238E27FC236}">
                  <a16:creationId xmlns:a16="http://schemas.microsoft.com/office/drawing/2014/main" id="{AF54B90E-0228-A777-C93C-B2613212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907" name="Freeform 272">
                <a:extLst>
                  <a:ext uri="{FF2B5EF4-FFF2-40B4-BE49-F238E27FC236}">
                    <a16:creationId xmlns:a16="http://schemas.microsoft.com/office/drawing/2014/main" id="{2E624F9F-DB77-021A-9D95-7B11C2C45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5" name="Group 273">
              <a:extLst>
                <a:ext uri="{FF2B5EF4-FFF2-40B4-BE49-F238E27FC236}">
                  <a16:creationId xmlns:a16="http://schemas.microsoft.com/office/drawing/2014/main" id="{A8659D2F-AEA6-ACD3-F434-EF7DDFDDD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906" name="Freeform 274">
                <a:extLst>
                  <a:ext uri="{FF2B5EF4-FFF2-40B4-BE49-F238E27FC236}">
                    <a16:creationId xmlns:a16="http://schemas.microsoft.com/office/drawing/2014/main" id="{B1C58E1B-8FDA-3CB0-13A2-C2BB1C4353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6" name="Group 275">
              <a:extLst>
                <a:ext uri="{FF2B5EF4-FFF2-40B4-BE49-F238E27FC236}">
                  <a16:creationId xmlns:a16="http://schemas.microsoft.com/office/drawing/2014/main" id="{A49E8299-4F23-66CB-04B6-92101098FE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905" name="Freeform 276">
                <a:extLst>
                  <a:ext uri="{FF2B5EF4-FFF2-40B4-BE49-F238E27FC236}">
                    <a16:creationId xmlns:a16="http://schemas.microsoft.com/office/drawing/2014/main" id="{B974564C-5D4D-60FC-73D6-396B64403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7" name="Group 277">
              <a:extLst>
                <a:ext uri="{FF2B5EF4-FFF2-40B4-BE49-F238E27FC236}">
                  <a16:creationId xmlns:a16="http://schemas.microsoft.com/office/drawing/2014/main" id="{AF080B3B-5516-AB94-17B6-490D899903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904" name="Freeform 278">
                <a:extLst>
                  <a:ext uri="{FF2B5EF4-FFF2-40B4-BE49-F238E27FC236}">
                    <a16:creationId xmlns:a16="http://schemas.microsoft.com/office/drawing/2014/main" id="{F81C40A8-509A-0F18-552F-FD0DE05DD8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8" name="Group 279">
              <a:extLst>
                <a:ext uri="{FF2B5EF4-FFF2-40B4-BE49-F238E27FC236}">
                  <a16:creationId xmlns:a16="http://schemas.microsoft.com/office/drawing/2014/main" id="{BEC82DA8-5F29-90BD-B161-E4B2311014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903" name="Freeform 280">
                <a:extLst>
                  <a:ext uri="{FF2B5EF4-FFF2-40B4-BE49-F238E27FC236}">
                    <a16:creationId xmlns:a16="http://schemas.microsoft.com/office/drawing/2014/main" id="{8151E41C-6E8D-DCE0-35F5-4462049BFC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9" name="Group 281">
              <a:extLst>
                <a:ext uri="{FF2B5EF4-FFF2-40B4-BE49-F238E27FC236}">
                  <a16:creationId xmlns:a16="http://schemas.microsoft.com/office/drawing/2014/main" id="{1B1A89D9-ED7B-6A98-87D7-2B3764E4A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902" name="Freeform 282">
                <a:extLst>
                  <a:ext uri="{FF2B5EF4-FFF2-40B4-BE49-F238E27FC236}">
                    <a16:creationId xmlns:a16="http://schemas.microsoft.com/office/drawing/2014/main" id="{97237BD0-CEEC-38A7-D342-3F991970DC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0" name="Group 283">
              <a:extLst>
                <a:ext uri="{FF2B5EF4-FFF2-40B4-BE49-F238E27FC236}">
                  <a16:creationId xmlns:a16="http://schemas.microsoft.com/office/drawing/2014/main" id="{4F32DA30-7134-D42D-D433-904C8F4BF5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901" name="Freeform 284">
                <a:extLst>
                  <a:ext uri="{FF2B5EF4-FFF2-40B4-BE49-F238E27FC236}">
                    <a16:creationId xmlns:a16="http://schemas.microsoft.com/office/drawing/2014/main" id="{5D355EE4-D985-5AC2-29F8-FD87939B91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1" name="Group 285">
              <a:extLst>
                <a:ext uri="{FF2B5EF4-FFF2-40B4-BE49-F238E27FC236}">
                  <a16:creationId xmlns:a16="http://schemas.microsoft.com/office/drawing/2014/main" id="{2E34F1FC-EA34-F27E-E7F4-33F51D2990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900" name="Freeform 286">
                <a:extLst>
                  <a:ext uri="{FF2B5EF4-FFF2-40B4-BE49-F238E27FC236}">
                    <a16:creationId xmlns:a16="http://schemas.microsoft.com/office/drawing/2014/main" id="{14E76050-449E-A93F-C73B-709185DFAB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2" name="Group 287">
              <a:extLst>
                <a:ext uri="{FF2B5EF4-FFF2-40B4-BE49-F238E27FC236}">
                  <a16:creationId xmlns:a16="http://schemas.microsoft.com/office/drawing/2014/main" id="{8409ED0B-17DE-7DDA-B9AF-5E24C40E76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899" name="Freeform 288">
                <a:extLst>
                  <a:ext uri="{FF2B5EF4-FFF2-40B4-BE49-F238E27FC236}">
                    <a16:creationId xmlns:a16="http://schemas.microsoft.com/office/drawing/2014/main" id="{DA5FBD7C-76C3-9A79-FA1F-9B13A117B2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3" name="Group 289">
              <a:extLst>
                <a:ext uri="{FF2B5EF4-FFF2-40B4-BE49-F238E27FC236}">
                  <a16:creationId xmlns:a16="http://schemas.microsoft.com/office/drawing/2014/main" id="{367D6289-FF45-672D-0712-4C40FD7367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898" name="Freeform 290">
                <a:extLst>
                  <a:ext uri="{FF2B5EF4-FFF2-40B4-BE49-F238E27FC236}">
                    <a16:creationId xmlns:a16="http://schemas.microsoft.com/office/drawing/2014/main" id="{D63259BD-E9A0-D638-CFA6-603BB8C758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4" name="Group 291">
              <a:extLst>
                <a:ext uri="{FF2B5EF4-FFF2-40B4-BE49-F238E27FC236}">
                  <a16:creationId xmlns:a16="http://schemas.microsoft.com/office/drawing/2014/main" id="{F05D1ACE-0FD5-5D78-D0E9-4F64B70AFD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897" name="Freeform 292">
                <a:extLst>
                  <a:ext uri="{FF2B5EF4-FFF2-40B4-BE49-F238E27FC236}">
                    <a16:creationId xmlns:a16="http://schemas.microsoft.com/office/drawing/2014/main" id="{125B24C3-75EE-DA62-EBAB-DF9009F8A9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5" name="Group 293">
              <a:extLst>
                <a:ext uri="{FF2B5EF4-FFF2-40B4-BE49-F238E27FC236}">
                  <a16:creationId xmlns:a16="http://schemas.microsoft.com/office/drawing/2014/main" id="{9C4E7925-1F01-BC06-6F5A-271DA61FD0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896" name="Freeform 294">
                <a:extLst>
                  <a:ext uri="{FF2B5EF4-FFF2-40B4-BE49-F238E27FC236}">
                    <a16:creationId xmlns:a16="http://schemas.microsoft.com/office/drawing/2014/main" id="{E327DEC4-7BA9-564D-AE17-9EC1BA2E25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6" name="Group 295">
              <a:extLst>
                <a:ext uri="{FF2B5EF4-FFF2-40B4-BE49-F238E27FC236}">
                  <a16:creationId xmlns:a16="http://schemas.microsoft.com/office/drawing/2014/main" id="{E1EDC448-3D78-9145-45A9-C093B562C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895" name="Freeform 296">
                <a:extLst>
                  <a:ext uri="{FF2B5EF4-FFF2-40B4-BE49-F238E27FC236}">
                    <a16:creationId xmlns:a16="http://schemas.microsoft.com/office/drawing/2014/main" id="{6E552D41-5649-B062-DDF0-015528C214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7" name="Group 297">
              <a:extLst>
                <a:ext uri="{FF2B5EF4-FFF2-40B4-BE49-F238E27FC236}">
                  <a16:creationId xmlns:a16="http://schemas.microsoft.com/office/drawing/2014/main" id="{7D77CFF5-EA86-4F40-7924-037C58E470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894" name="Freeform 298">
                <a:extLst>
                  <a:ext uri="{FF2B5EF4-FFF2-40B4-BE49-F238E27FC236}">
                    <a16:creationId xmlns:a16="http://schemas.microsoft.com/office/drawing/2014/main" id="{FDC71473-61D1-4476-C148-040F12168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8" name="Group 299">
              <a:extLst>
                <a:ext uri="{FF2B5EF4-FFF2-40B4-BE49-F238E27FC236}">
                  <a16:creationId xmlns:a16="http://schemas.microsoft.com/office/drawing/2014/main" id="{EAD7B37A-1E2D-770A-BDD7-7AF8FA802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893" name="Freeform 300">
                <a:extLst>
                  <a:ext uri="{FF2B5EF4-FFF2-40B4-BE49-F238E27FC236}">
                    <a16:creationId xmlns:a16="http://schemas.microsoft.com/office/drawing/2014/main" id="{11D392DE-C65B-DC3A-640E-0F4A7C6C4D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9" name="Group 301">
              <a:extLst>
                <a:ext uri="{FF2B5EF4-FFF2-40B4-BE49-F238E27FC236}">
                  <a16:creationId xmlns:a16="http://schemas.microsoft.com/office/drawing/2014/main" id="{FFD6139B-3FFD-0095-2ED9-90B165FE85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892" name="Freeform 302">
                <a:extLst>
                  <a:ext uri="{FF2B5EF4-FFF2-40B4-BE49-F238E27FC236}">
                    <a16:creationId xmlns:a16="http://schemas.microsoft.com/office/drawing/2014/main" id="{2973953F-DEA8-316F-130F-D9DFCD6EE5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0" name="Group 303">
              <a:extLst>
                <a:ext uri="{FF2B5EF4-FFF2-40B4-BE49-F238E27FC236}">
                  <a16:creationId xmlns:a16="http://schemas.microsoft.com/office/drawing/2014/main" id="{0B8E49EF-5175-28F4-3204-4A8A3F3D3A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891" name="Freeform 304">
                <a:extLst>
                  <a:ext uri="{FF2B5EF4-FFF2-40B4-BE49-F238E27FC236}">
                    <a16:creationId xmlns:a16="http://schemas.microsoft.com/office/drawing/2014/main" id="{EB35E2EF-EF45-E37A-5EA5-E9CBC1EA802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1" name="Group 305">
              <a:extLst>
                <a:ext uri="{FF2B5EF4-FFF2-40B4-BE49-F238E27FC236}">
                  <a16:creationId xmlns:a16="http://schemas.microsoft.com/office/drawing/2014/main" id="{49B368C9-3504-EACA-D8A8-527D95DB1C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890" name="Freeform 306">
                <a:extLst>
                  <a:ext uri="{FF2B5EF4-FFF2-40B4-BE49-F238E27FC236}">
                    <a16:creationId xmlns:a16="http://schemas.microsoft.com/office/drawing/2014/main" id="{F4500F18-AA29-7ED7-A5D9-D4EC2C132A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2" name="Group 307">
              <a:extLst>
                <a:ext uri="{FF2B5EF4-FFF2-40B4-BE49-F238E27FC236}">
                  <a16:creationId xmlns:a16="http://schemas.microsoft.com/office/drawing/2014/main" id="{0A113B0A-5F86-916C-F60E-D187465EC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889" name="Freeform 308">
                <a:extLst>
                  <a:ext uri="{FF2B5EF4-FFF2-40B4-BE49-F238E27FC236}">
                    <a16:creationId xmlns:a16="http://schemas.microsoft.com/office/drawing/2014/main" id="{CD0E7D20-2E6C-25E1-331F-7139B35A0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3" name="Group 309">
              <a:extLst>
                <a:ext uri="{FF2B5EF4-FFF2-40B4-BE49-F238E27FC236}">
                  <a16:creationId xmlns:a16="http://schemas.microsoft.com/office/drawing/2014/main" id="{E4DB2165-673B-30F0-D12F-837E4248E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888" name="Freeform 310">
                <a:extLst>
                  <a:ext uri="{FF2B5EF4-FFF2-40B4-BE49-F238E27FC236}">
                    <a16:creationId xmlns:a16="http://schemas.microsoft.com/office/drawing/2014/main" id="{412328B4-A0E7-D63A-D64C-3248D0CCC9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4" name="Group 311">
              <a:extLst>
                <a:ext uri="{FF2B5EF4-FFF2-40B4-BE49-F238E27FC236}">
                  <a16:creationId xmlns:a16="http://schemas.microsoft.com/office/drawing/2014/main" id="{FF3C2D8A-37F7-A949-4A32-1495DB434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887" name="Freeform 312">
                <a:extLst>
                  <a:ext uri="{FF2B5EF4-FFF2-40B4-BE49-F238E27FC236}">
                    <a16:creationId xmlns:a16="http://schemas.microsoft.com/office/drawing/2014/main" id="{BC0C9220-995D-72C7-E385-2BFCCC25ECE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5" name="Group 313">
              <a:extLst>
                <a:ext uri="{FF2B5EF4-FFF2-40B4-BE49-F238E27FC236}">
                  <a16:creationId xmlns:a16="http://schemas.microsoft.com/office/drawing/2014/main" id="{B380DC40-E897-35FC-FDBB-2C3B3462A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886" name="Freeform 314">
                <a:extLst>
                  <a:ext uri="{FF2B5EF4-FFF2-40B4-BE49-F238E27FC236}">
                    <a16:creationId xmlns:a16="http://schemas.microsoft.com/office/drawing/2014/main" id="{8792D959-FB41-00FF-D109-D97CB11D0F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6" name="Group 315">
              <a:extLst>
                <a:ext uri="{FF2B5EF4-FFF2-40B4-BE49-F238E27FC236}">
                  <a16:creationId xmlns:a16="http://schemas.microsoft.com/office/drawing/2014/main" id="{F7D2FD1E-D4C3-9BEF-339A-8C5BC4F92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885" name="Freeform 316">
                <a:extLst>
                  <a:ext uri="{FF2B5EF4-FFF2-40B4-BE49-F238E27FC236}">
                    <a16:creationId xmlns:a16="http://schemas.microsoft.com/office/drawing/2014/main" id="{126BA183-B67E-7311-53A4-90B2B217EE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7" name="Group 317">
              <a:extLst>
                <a:ext uri="{FF2B5EF4-FFF2-40B4-BE49-F238E27FC236}">
                  <a16:creationId xmlns:a16="http://schemas.microsoft.com/office/drawing/2014/main" id="{A4E5C562-1D4F-FDF2-E380-0FE724370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884" name="Freeform 318">
                <a:extLst>
                  <a:ext uri="{FF2B5EF4-FFF2-40B4-BE49-F238E27FC236}">
                    <a16:creationId xmlns:a16="http://schemas.microsoft.com/office/drawing/2014/main" id="{B1AE2407-EF29-C870-8E94-A8CFBBB9634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8" name="Group 319">
              <a:extLst>
                <a:ext uri="{FF2B5EF4-FFF2-40B4-BE49-F238E27FC236}">
                  <a16:creationId xmlns:a16="http://schemas.microsoft.com/office/drawing/2014/main" id="{736B670E-798D-E519-16FA-BC198C6876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883" name="Freeform 320">
                <a:extLst>
                  <a:ext uri="{FF2B5EF4-FFF2-40B4-BE49-F238E27FC236}">
                    <a16:creationId xmlns:a16="http://schemas.microsoft.com/office/drawing/2014/main" id="{26574AC5-099E-B519-5217-26AD37773C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9" name="Group 321">
              <a:extLst>
                <a:ext uri="{FF2B5EF4-FFF2-40B4-BE49-F238E27FC236}">
                  <a16:creationId xmlns:a16="http://schemas.microsoft.com/office/drawing/2014/main" id="{7C249985-7C11-7FDF-F7A9-B0C03492B2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882" name="Freeform 322">
                <a:extLst>
                  <a:ext uri="{FF2B5EF4-FFF2-40B4-BE49-F238E27FC236}">
                    <a16:creationId xmlns:a16="http://schemas.microsoft.com/office/drawing/2014/main" id="{71F1541D-A497-0C0E-375E-1A1421302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0" name="Group 323">
              <a:extLst>
                <a:ext uri="{FF2B5EF4-FFF2-40B4-BE49-F238E27FC236}">
                  <a16:creationId xmlns:a16="http://schemas.microsoft.com/office/drawing/2014/main" id="{5DD380A6-5D9F-ACD2-BB91-CE06AA3A9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881" name="Freeform 324">
                <a:extLst>
                  <a:ext uri="{FF2B5EF4-FFF2-40B4-BE49-F238E27FC236}">
                    <a16:creationId xmlns:a16="http://schemas.microsoft.com/office/drawing/2014/main" id="{290A528B-F78F-9EC9-739A-A4439F8C6D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1" name="Group 325">
              <a:extLst>
                <a:ext uri="{FF2B5EF4-FFF2-40B4-BE49-F238E27FC236}">
                  <a16:creationId xmlns:a16="http://schemas.microsoft.com/office/drawing/2014/main" id="{A92E1FAA-3965-3AFF-67BF-FAC718B7B7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880" name="Freeform 326">
                <a:extLst>
                  <a:ext uri="{FF2B5EF4-FFF2-40B4-BE49-F238E27FC236}">
                    <a16:creationId xmlns:a16="http://schemas.microsoft.com/office/drawing/2014/main" id="{D091F5C6-093E-C161-C065-EBB727FE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2" name="Group 327">
              <a:extLst>
                <a:ext uri="{FF2B5EF4-FFF2-40B4-BE49-F238E27FC236}">
                  <a16:creationId xmlns:a16="http://schemas.microsoft.com/office/drawing/2014/main" id="{02F68324-67C2-F335-887B-E3E4D71235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879" name="Freeform 328">
                <a:extLst>
                  <a:ext uri="{FF2B5EF4-FFF2-40B4-BE49-F238E27FC236}">
                    <a16:creationId xmlns:a16="http://schemas.microsoft.com/office/drawing/2014/main" id="{56A03887-4B1C-223B-5D3C-36063010DD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3" name="Group 329">
              <a:extLst>
                <a:ext uri="{FF2B5EF4-FFF2-40B4-BE49-F238E27FC236}">
                  <a16:creationId xmlns:a16="http://schemas.microsoft.com/office/drawing/2014/main" id="{F7F4004C-0A61-80DC-89CE-F19AEDBD39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878" name="Freeform 330">
                <a:extLst>
                  <a:ext uri="{FF2B5EF4-FFF2-40B4-BE49-F238E27FC236}">
                    <a16:creationId xmlns:a16="http://schemas.microsoft.com/office/drawing/2014/main" id="{144A7B89-D87E-C25B-0C13-18EA81C05B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4" name="Group 331">
              <a:extLst>
                <a:ext uri="{FF2B5EF4-FFF2-40B4-BE49-F238E27FC236}">
                  <a16:creationId xmlns:a16="http://schemas.microsoft.com/office/drawing/2014/main" id="{764DF8CB-E3FF-26CF-4E2A-F4ABE7536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877" name="Freeform 332">
                <a:extLst>
                  <a:ext uri="{FF2B5EF4-FFF2-40B4-BE49-F238E27FC236}">
                    <a16:creationId xmlns:a16="http://schemas.microsoft.com/office/drawing/2014/main" id="{056C8E15-E7FA-0D0C-CFD4-88444C132A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5" name="Group 333">
              <a:extLst>
                <a:ext uri="{FF2B5EF4-FFF2-40B4-BE49-F238E27FC236}">
                  <a16:creationId xmlns:a16="http://schemas.microsoft.com/office/drawing/2014/main" id="{E5CBE714-2BD7-E8CF-E28C-A56FEB58B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876" name="Freeform 334">
                <a:extLst>
                  <a:ext uri="{FF2B5EF4-FFF2-40B4-BE49-F238E27FC236}">
                    <a16:creationId xmlns:a16="http://schemas.microsoft.com/office/drawing/2014/main" id="{00F2B80C-EAE2-F475-CCB9-5B390A1F36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6" name="Group 335">
              <a:extLst>
                <a:ext uri="{FF2B5EF4-FFF2-40B4-BE49-F238E27FC236}">
                  <a16:creationId xmlns:a16="http://schemas.microsoft.com/office/drawing/2014/main" id="{CC720BC7-2606-853D-E919-BB702369AA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875" name="Freeform 336">
                <a:extLst>
                  <a:ext uri="{FF2B5EF4-FFF2-40B4-BE49-F238E27FC236}">
                    <a16:creationId xmlns:a16="http://schemas.microsoft.com/office/drawing/2014/main" id="{AB13433F-1162-6C13-E6A0-56744AA815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7" name="Group 337">
              <a:extLst>
                <a:ext uri="{FF2B5EF4-FFF2-40B4-BE49-F238E27FC236}">
                  <a16:creationId xmlns:a16="http://schemas.microsoft.com/office/drawing/2014/main" id="{BAD7F947-4544-F908-1BEA-BC6840626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874" name="Freeform 338">
                <a:extLst>
                  <a:ext uri="{FF2B5EF4-FFF2-40B4-BE49-F238E27FC236}">
                    <a16:creationId xmlns:a16="http://schemas.microsoft.com/office/drawing/2014/main" id="{F1CFEFF1-5422-DDF1-80F1-26DC33D516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8" name="Group 339">
              <a:extLst>
                <a:ext uri="{FF2B5EF4-FFF2-40B4-BE49-F238E27FC236}">
                  <a16:creationId xmlns:a16="http://schemas.microsoft.com/office/drawing/2014/main" id="{EB0F6136-4FEB-51DC-AF7D-AC31CA6CF5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873" name="Freeform 340">
                <a:extLst>
                  <a:ext uri="{FF2B5EF4-FFF2-40B4-BE49-F238E27FC236}">
                    <a16:creationId xmlns:a16="http://schemas.microsoft.com/office/drawing/2014/main" id="{BCA48925-1C2E-7A66-1794-8820211EF3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9" name="Group 341">
              <a:extLst>
                <a:ext uri="{FF2B5EF4-FFF2-40B4-BE49-F238E27FC236}">
                  <a16:creationId xmlns:a16="http://schemas.microsoft.com/office/drawing/2014/main" id="{15178AAB-9C6C-8087-040C-B2931A5DFC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872" name="Freeform 342">
                <a:extLst>
                  <a:ext uri="{FF2B5EF4-FFF2-40B4-BE49-F238E27FC236}">
                    <a16:creationId xmlns:a16="http://schemas.microsoft.com/office/drawing/2014/main" id="{B4120444-1D3A-0D79-F44A-038FA11A7C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0" name="Group 343">
              <a:extLst>
                <a:ext uri="{FF2B5EF4-FFF2-40B4-BE49-F238E27FC236}">
                  <a16:creationId xmlns:a16="http://schemas.microsoft.com/office/drawing/2014/main" id="{47750118-2232-F1FD-E5F4-BB342C42A7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871" name="Freeform 344">
                <a:extLst>
                  <a:ext uri="{FF2B5EF4-FFF2-40B4-BE49-F238E27FC236}">
                    <a16:creationId xmlns:a16="http://schemas.microsoft.com/office/drawing/2014/main" id="{DDC099EB-9466-C3B4-A64F-1964E2DAF9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0" y="-144660"/>
            <a:ext cx="18288000" cy="517239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946770"/>
            <a:ext cx="1827847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058992" y="2320078"/>
            <a:ext cx="7620000" cy="309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Normalização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Métricas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Possíveis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melhorias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Conclusão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10028" y="9015181"/>
            <a:ext cx="191196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04</a:t>
            </a:r>
          </a:p>
        </p:txBody>
      </p:sp>
      <p:grpSp>
        <p:nvGrpSpPr>
          <p:cNvPr id="3374" name="Group 14">
            <a:extLst>
              <a:ext uri="{FF2B5EF4-FFF2-40B4-BE49-F238E27FC236}">
                <a16:creationId xmlns:a16="http://schemas.microsoft.com/office/drawing/2014/main" id="{F5CC215E-EE3F-463E-DB4D-F80E15633A17}"/>
              </a:ext>
            </a:extLst>
          </p:cNvPr>
          <p:cNvGrpSpPr/>
          <p:nvPr/>
        </p:nvGrpSpPr>
        <p:grpSpPr>
          <a:xfrm>
            <a:off x="6208180" y="5994550"/>
            <a:ext cx="5755220" cy="4037539"/>
            <a:chOff x="0" y="0"/>
            <a:chExt cx="7673626" cy="5383386"/>
          </a:xfrm>
        </p:grpSpPr>
        <p:grpSp>
          <p:nvGrpSpPr>
            <p:cNvPr id="3375" name="Group 15">
              <a:extLst>
                <a:ext uri="{FF2B5EF4-FFF2-40B4-BE49-F238E27FC236}">
                  <a16:creationId xmlns:a16="http://schemas.microsoft.com/office/drawing/2014/main" id="{D10EC666-6479-D3A6-FD2C-BE4881719B47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704" name="Freeform 16">
                <a:extLst>
                  <a:ext uri="{FF2B5EF4-FFF2-40B4-BE49-F238E27FC236}">
                    <a16:creationId xmlns:a16="http://schemas.microsoft.com/office/drawing/2014/main" id="{2CD8106F-4692-43BC-FD1D-B1346B241E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6" name="Group 17">
              <a:extLst>
                <a:ext uri="{FF2B5EF4-FFF2-40B4-BE49-F238E27FC236}">
                  <a16:creationId xmlns:a16="http://schemas.microsoft.com/office/drawing/2014/main" id="{7606C402-A5E3-B355-0121-FB36DB946A36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703" name="Freeform 18">
                <a:extLst>
                  <a:ext uri="{FF2B5EF4-FFF2-40B4-BE49-F238E27FC236}">
                    <a16:creationId xmlns:a16="http://schemas.microsoft.com/office/drawing/2014/main" id="{28C943B8-B96A-7E76-CC6A-5D7133DDF8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7" name="Group 19">
              <a:extLst>
                <a:ext uri="{FF2B5EF4-FFF2-40B4-BE49-F238E27FC236}">
                  <a16:creationId xmlns:a16="http://schemas.microsoft.com/office/drawing/2014/main" id="{28795B04-8692-474F-9CDF-10F7348CD057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702" name="Freeform 20">
                <a:extLst>
                  <a:ext uri="{FF2B5EF4-FFF2-40B4-BE49-F238E27FC236}">
                    <a16:creationId xmlns:a16="http://schemas.microsoft.com/office/drawing/2014/main" id="{5066AA83-8D5C-EBEE-67A1-F6A38815E3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8" name="Group 21">
              <a:extLst>
                <a:ext uri="{FF2B5EF4-FFF2-40B4-BE49-F238E27FC236}">
                  <a16:creationId xmlns:a16="http://schemas.microsoft.com/office/drawing/2014/main" id="{E41BF1E8-542D-05EB-B353-6487D24853F8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701" name="Freeform 22">
                <a:extLst>
                  <a:ext uri="{FF2B5EF4-FFF2-40B4-BE49-F238E27FC236}">
                    <a16:creationId xmlns:a16="http://schemas.microsoft.com/office/drawing/2014/main" id="{D5877F7A-C92A-2DB7-7F06-5C11452A30F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9" name="Group 23">
              <a:extLst>
                <a:ext uri="{FF2B5EF4-FFF2-40B4-BE49-F238E27FC236}">
                  <a16:creationId xmlns:a16="http://schemas.microsoft.com/office/drawing/2014/main" id="{1DC7D0FD-6A62-914E-D681-6EDD8E780B9E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700" name="Freeform 24">
                <a:extLst>
                  <a:ext uri="{FF2B5EF4-FFF2-40B4-BE49-F238E27FC236}">
                    <a16:creationId xmlns:a16="http://schemas.microsoft.com/office/drawing/2014/main" id="{22CA6768-E18E-9EF6-8E04-9A72BE213C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0" name="Group 25">
              <a:extLst>
                <a:ext uri="{FF2B5EF4-FFF2-40B4-BE49-F238E27FC236}">
                  <a16:creationId xmlns:a16="http://schemas.microsoft.com/office/drawing/2014/main" id="{BF942F4C-17D5-D9A9-6DEF-FB4228C614DE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699" name="Freeform 26">
                <a:extLst>
                  <a:ext uri="{FF2B5EF4-FFF2-40B4-BE49-F238E27FC236}">
                    <a16:creationId xmlns:a16="http://schemas.microsoft.com/office/drawing/2014/main" id="{6D36084E-2B4E-E2E5-946D-7FA3665AA0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1" name="Group 27">
              <a:extLst>
                <a:ext uri="{FF2B5EF4-FFF2-40B4-BE49-F238E27FC236}">
                  <a16:creationId xmlns:a16="http://schemas.microsoft.com/office/drawing/2014/main" id="{DA394323-2EC8-1AAE-CD03-0947CA1C4E8C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698" name="Freeform 28">
                <a:extLst>
                  <a:ext uri="{FF2B5EF4-FFF2-40B4-BE49-F238E27FC236}">
                    <a16:creationId xmlns:a16="http://schemas.microsoft.com/office/drawing/2014/main" id="{0FAFF5F0-868D-01E7-A260-1E7D857B01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2" name="Group 29">
              <a:extLst>
                <a:ext uri="{FF2B5EF4-FFF2-40B4-BE49-F238E27FC236}">
                  <a16:creationId xmlns:a16="http://schemas.microsoft.com/office/drawing/2014/main" id="{95D2B552-8662-8047-E60F-C31181657C26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697" name="Freeform 30">
                <a:extLst>
                  <a:ext uri="{FF2B5EF4-FFF2-40B4-BE49-F238E27FC236}">
                    <a16:creationId xmlns:a16="http://schemas.microsoft.com/office/drawing/2014/main" id="{C819A5F5-EE5E-0D69-7DB0-0FE5310C526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3" name="Group 31">
              <a:extLst>
                <a:ext uri="{FF2B5EF4-FFF2-40B4-BE49-F238E27FC236}">
                  <a16:creationId xmlns:a16="http://schemas.microsoft.com/office/drawing/2014/main" id="{D19C44AA-3289-0E54-24CF-72ACE18F795F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696" name="Freeform 32">
                <a:extLst>
                  <a:ext uri="{FF2B5EF4-FFF2-40B4-BE49-F238E27FC236}">
                    <a16:creationId xmlns:a16="http://schemas.microsoft.com/office/drawing/2014/main" id="{33182CAD-8627-A48B-BFCE-6B01F69893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4" name="Group 33">
              <a:extLst>
                <a:ext uri="{FF2B5EF4-FFF2-40B4-BE49-F238E27FC236}">
                  <a16:creationId xmlns:a16="http://schemas.microsoft.com/office/drawing/2014/main" id="{C5F9590F-F324-692C-8578-03508F247100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695" name="Freeform 34">
                <a:extLst>
                  <a:ext uri="{FF2B5EF4-FFF2-40B4-BE49-F238E27FC236}">
                    <a16:creationId xmlns:a16="http://schemas.microsoft.com/office/drawing/2014/main" id="{794054DD-AD4D-92AF-6B32-27AECB3626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5" name="Group 35">
              <a:extLst>
                <a:ext uri="{FF2B5EF4-FFF2-40B4-BE49-F238E27FC236}">
                  <a16:creationId xmlns:a16="http://schemas.microsoft.com/office/drawing/2014/main" id="{D89CCA36-DAFF-0099-B318-DA559B519AD7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94" name="Freeform 36">
                <a:extLst>
                  <a:ext uri="{FF2B5EF4-FFF2-40B4-BE49-F238E27FC236}">
                    <a16:creationId xmlns:a16="http://schemas.microsoft.com/office/drawing/2014/main" id="{41C86674-F0A2-7202-708C-C45F1554AB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6" name="Group 37">
              <a:extLst>
                <a:ext uri="{FF2B5EF4-FFF2-40B4-BE49-F238E27FC236}">
                  <a16:creationId xmlns:a16="http://schemas.microsoft.com/office/drawing/2014/main" id="{84C9E33E-9C69-3188-BF4F-3AE9EF3BD8B3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693" name="Freeform 38">
                <a:extLst>
                  <a:ext uri="{FF2B5EF4-FFF2-40B4-BE49-F238E27FC236}">
                    <a16:creationId xmlns:a16="http://schemas.microsoft.com/office/drawing/2014/main" id="{7B323ED6-4EB0-F078-AF4E-6225862C35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7" name="Group 39">
              <a:extLst>
                <a:ext uri="{FF2B5EF4-FFF2-40B4-BE49-F238E27FC236}">
                  <a16:creationId xmlns:a16="http://schemas.microsoft.com/office/drawing/2014/main" id="{612E0B7B-E647-2DD6-87F2-59FC14A9B1E1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692" name="Freeform 40">
                <a:extLst>
                  <a:ext uri="{FF2B5EF4-FFF2-40B4-BE49-F238E27FC236}">
                    <a16:creationId xmlns:a16="http://schemas.microsoft.com/office/drawing/2014/main" id="{CBE4C777-FF82-194B-BEF2-1BB5DA2A02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8" name="Group 41">
              <a:extLst>
                <a:ext uri="{FF2B5EF4-FFF2-40B4-BE49-F238E27FC236}">
                  <a16:creationId xmlns:a16="http://schemas.microsoft.com/office/drawing/2014/main" id="{F3751D4E-E975-C1E3-AF00-0804BECC14A5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691" name="Freeform 42">
                <a:extLst>
                  <a:ext uri="{FF2B5EF4-FFF2-40B4-BE49-F238E27FC236}">
                    <a16:creationId xmlns:a16="http://schemas.microsoft.com/office/drawing/2014/main" id="{C6B1DCD4-6000-5949-408F-6F861B154E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9" name="Group 43">
              <a:extLst>
                <a:ext uri="{FF2B5EF4-FFF2-40B4-BE49-F238E27FC236}">
                  <a16:creationId xmlns:a16="http://schemas.microsoft.com/office/drawing/2014/main" id="{97BC7CF9-6C85-967F-52D0-08DF3E197A1A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690" name="Freeform 44">
                <a:extLst>
                  <a:ext uri="{FF2B5EF4-FFF2-40B4-BE49-F238E27FC236}">
                    <a16:creationId xmlns:a16="http://schemas.microsoft.com/office/drawing/2014/main" id="{A782FF81-61E8-E593-E377-ECB9522764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0" name="Group 45">
              <a:extLst>
                <a:ext uri="{FF2B5EF4-FFF2-40B4-BE49-F238E27FC236}">
                  <a16:creationId xmlns:a16="http://schemas.microsoft.com/office/drawing/2014/main" id="{74EEAC20-90D4-946D-B233-B490275876FE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689" name="Freeform 46">
                <a:extLst>
                  <a:ext uri="{FF2B5EF4-FFF2-40B4-BE49-F238E27FC236}">
                    <a16:creationId xmlns:a16="http://schemas.microsoft.com/office/drawing/2014/main" id="{D3EC8559-3641-47B4-CDCF-7952EF79D92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1" name="Group 47">
              <a:extLst>
                <a:ext uri="{FF2B5EF4-FFF2-40B4-BE49-F238E27FC236}">
                  <a16:creationId xmlns:a16="http://schemas.microsoft.com/office/drawing/2014/main" id="{0423ED6C-1A82-416D-3511-4263DD827B50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688" name="Freeform 48">
                <a:extLst>
                  <a:ext uri="{FF2B5EF4-FFF2-40B4-BE49-F238E27FC236}">
                    <a16:creationId xmlns:a16="http://schemas.microsoft.com/office/drawing/2014/main" id="{6805C769-DE73-B654-5353-4D5EABF045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2" name="Group 49">
              <a:extLst>
                <a:ext uri="{FF2B5EF4-FFF2-40B4-BE49-F238E27FC236}">
                  <a16:creationId xmlns:a16="http://schemas.microsoft.com/office/drawing/2014/main" id="{847EF73C-4110-F503-5840-48C56BB2A967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687" name="Freeform 50">
                <a:extLst>
                  <a:ext uri="{FF2B5EF4-FFF2-40B4-BE49-F238E27FC236}">
                    <a16:creationId xmlns:a16="http://schemas.microsoft.com/office/drawing/2014/main" id="{D42C7B7A-70CA-96C4-8753-CC64B5B69A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3" name="Group 51">
              <a:extLst>
                <a:ext uri="{FF2B5EF4-FFF2-40B4-BE49-F238E27FC236}">
                  <a16:creationId xmlns:a16="http://schemas.microsoft.com/office/drawing/2014/main" id="{4A6A4E15-9C77-7A70-BD45-24640375D520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686" name="Freeform 52">
                <a:extLst>
                  <a:ext uri="{FF2B5EF4-FFF2-40B4-BE49-F238E27FC236}">
                    <a16:creationId xmlns:a16="http://schemas.microsoft.com/office/drawing/2014/main" id="{3DC37F13-5D62-99CF-EA73-03AF2F3DC4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4" name="Group 53">
              <a:extLst>
                <a:ext uri="{FF2B5EF4-FFF2-40B4-BE49-F238E27FC236}">
                  <a16:creationId xmlns:a16="http://schemas.microsoft.com/office/drawing/2014/main" id="{ABE54D1B-EA1E-A83B-3711-251D8A9D0297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685" name="Freeform 54">
                <a:extLst>
                  <a:ext uri="{FF2B5EF4-FFF2-40B4-BE49-F238E27FC236}">
                    <a16:creationId xmlns:a16="http://schemas.microsoft.com/office/drawing/2014/main" id="{72FF75D1-EDE4-2F79-E0E0-E0AE7D29B1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5" name="Group 55">
              <a:extLst>
                <a:ext uri="{FF2B5EF4-FFF2-40B4-BE49-F238E27FC236}">
                  <a16:creationId xmlns:a16="http://schemas.microsoft.com/office/drawing/2014/main" id="{8EB73F10-C898-4F1F-1A63-473CEC1D642A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684" name="Freeform 56">
                <a:extLst>
                  <a:ext uri="{FF2B5EF4-FFF2-40B4-BE49-F238E27FC236}">
                    <a16:creationId xmlns:a16="http://schemas.microsoft.com/office/drawing/2014/main" id="{64874435-02CE-6900-175E-A53F3B909E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6" name="Group 57">
              <a:extLst>
                <a:ext uri="{FF2B5EF4-FFF2-40B4-BE49-F238E27FC236}">
                  <a16:creationId xmlns:a16="http://schemas.microsoft.com/office/drawing/2014/main" id="{39E4E169-ED41-F19E-ED44-FDD059D115F4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683" name="Freeform 58">
                <a:extLst>
                  <a:ext uri="{FF2B5EF4-FFF2-40B4-BE49-F238E27FC236}">
                    <a16:creationId xmlns:a16="http://schemas.microsoft.com/office/drawing/2014/main" id="{7A1DE363-57AB-1C26-C4A6-06CD37FF7B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7" name="Group 59">
              <a:extLst>
                <a:ext uri="{FF2B5EF4-FFF2-40B4-BE49-F238E27FC236}">
                  <a16:creationId xmlns:a16="http://schemas.microsoft.com/office/drawing/2014/main" id="{6EAA31C9-FAF1-EB7B-F483-9B3CF9C7F3BD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682" name="Freeform 60">
                <a:extLst>
                  <a:ext uri="{FF2B5EF4-FFF2-40B4-BE49-F238E27FC236}">
                    <a16:creationId xmlns:a16="http://schemas.microsoft.com/office/drawing/2014/main" id="{1124827B-B497-6890-36ED-C173ABB215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8" name="Group 61">
              <a:extLst>
                <a:ext uri="{FF2B5EF4-FFF2-40B4-BE49-F238E27FC236}">
                  <a16:creationId xmlns:a16="http://schemas.microsoft.com/office/drawing/2014/main" id="{C727A0CE-B89D-DBB9-7A33-248634AF562D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681" name="Freeform 62">
                <a:extLst>
                  <a:ext uri="{FF2B5EF4-FFF2-40B4-BE49-F238E27FC236}">
                    <a16:creationId xmlns:a16="http://schemas.microsoft.com/office/drawing/2014/main" id="{209A82B6-9F11-86B6-85A7-D19700AF5A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9" name="Group 63">
              <a:extLst>
                <a:ext uri="{FF2B5EF4-FFF2-40B4-BE49-F238E27FC236}">
                  <a16:creationId xmlns:a16="http://schemas.microsoft.com/office/drawing/2014/main" id="{57B02948-5AFA-9F87-F08E-E554DAB319A0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680" name="Freeform 64">
                <a:extLst>
                  <a:ext uri="{FF2B5EF4-FFF2-40B4-BE49-F238E27FC236}">
                    <a16:creationId xmlns:a16="http://schemas.microsoft.com/office/drawing/2014/main" id="{F78B85E5-807B-9E4C-8A14-59249BD38D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0" name="Group 65">
              <a:extLst>
                <a:ext uri="{FF2B5EF4-FFF2-40B4-BE49-F238E27FC236}">
                  <a16:creationId xmlns:a16="http://schemas.microsoft.com/office/drawing/2014/main" id="{58CF7E66-EF9A-F6AD-B83C-973F8A3A8AD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679" name="Freeform 66">
                <a:extLst>
                  <a:ext uri="{FF2B5EF4-FFF2-40B4-BE49-F238E27FC236}">
                    <a16:creationId xmlns:a16="http://schemas.microsoft.com/office/drawing/2014/main" id="{447AA5BF-5D2A-DA22-8B2B-C07475AF02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1" name="Group 67">
              <a:extLst>
                <a:ext uri="{FF2B5EF4-FFF2-40B4-BE49-F238E27FC236}">
                  <a16:creationId xmlns:a16="http://schemas.microsoft.com/office/drawing/2014/main" id="{984379A0-0A8F-A92B-9561-1B9DC1E313B1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678" name="Freeform 68">
                <a:extLst>
                  <a:ext uri="{FF2B5EF4-FFF2-40B4-BE49-F238E27FC236}">
                    <a16:creationId xmlns:a16="http://schemas.microsoft.com/office/drawing/2014/main" id="{43698436-BF7A-D093-30D5-4C2C4737F2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2" name="Group 69">
              <a:extLst>
                <a:ext uri="{FF2B5EF4-FFF2-40B4-BE49-F238E27FC236}">
                  <a16:creationId xmlns:a16="http://schemas.microsoft.com/office/drawing/2014/main" id="{2F79DA76-B20A-22CD-D37E-F3A4990662F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677" name="Freeform 70">
                <a:extLst>
                  <a:ext uri="{FF2B5EF4-FFF2-40B4-BE49-F238E27FC236}">
                    <a16:creationId xmlns:a16="http://schemas.microsoft.com/office/drawing/2014/main" id="{DC0C0EF4-F02A-F235-9E44-78733E972D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3" name="Group 71">
              <a:extLst>
                <a:ext uri="{FF2B5EF4-FFF2-40B4-BE49-F238E27FC236}">
                  <a16:creationId xmlns:a16="http://schemas.microsoft.com/office/drawing/2014/main" id="{AD930E21-1B11-9F69-068D-9EA3495D8CAD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676" name="Freeform 72">
                <a:extLst>
                  <a:ext uri="{FF2B5EF4-FFF2-40B4-BE49-F238E27FC236}">
                    <a16:creationId xmlns:a16="http://schemas.microsoft.com/office/drawing/2014/main" id="{4E4E0B49-A6A2-46AA-85DB-336C59619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4" name="Group 73">
              <a:extLst>
                <a:ext uri="{FF2B5EF4-FFF2-40B4-BE49-F238E27FC236}">
                  <a16:creationId xmlns:a16="http://schemas.microsoft.com/office/drawing/2014/main" id="{8839AA00-68E5-5637-743C-5002C954BADD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675" name="Freeform 74">
                <a:extLst>
                  <a:ext uri="{FF2B5EF4-FFF2-40B4-BE49-F238E27FC236}">
                    <a16:creationId xmlns:a16="http://schemas.microsoft.com/office/drawing/2014/main" id="{B78BB3CE-DC22-0D67-D0A2-5AAE91D5D8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5" name="Group 75">
              <a:extLst>
                <a:ext uri="{FF2B5EF4-FFF2-40B4-BE49-F238E27FC236}">
                  <a16:creationId xmlns:a16="http://schemas.microsoft.com/office/drawing/2014/main" id="{B5FB1CAB-B6C1-CA76-3D69-D4A041071C79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674" name="Freeform 76">
                <a:extLst>
                  <a:ext uri="{FF2B5EF4-FFF2-40B4-BE49-F238E27FC236}">
                    <a16:creationId xmlns:a16="http://schemas.microsoft.com/office/drawing/2014/main" id="{8A41FE67-5A4E-E045-AADE-A7B548AD1A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6" name="Group 77">
              <a:extLst>
                <a:ext uri="{FF2B5EF4-FFF2-40B4-BE49-F238E27FC236}">
                  <a16:creationId xmlns:a16="http://schemas.microsoft.com/office/drawing/2014/main" id="{C2F5DB6E-92EA-C6C4-4851-EB225CB29F85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673" name="Freeform 78">
                <a:extLst>
                  <a:ext uri="{FF2B5EF4-FFF2-40B4-BE49-F238E27FC236}">
                    <a16:creationId xmlns:a16="http://schemas.microsoft.com/office/drawing/2014/main" id="{2B4F53A6-588F-D864-B176-9A33A6C984B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7" name="Group 79">
              <a:extLst>
                <a:ext uri="{FF2B5EF4-FFF2-40B4-BE49-F238E27FC236}">
                  <a16:creationId xmlns:a16="http://schemas.microsoft.com/office/drawing/2014/main" id="{94176958-2DB7-F193-4ED8-6143BCB048FF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672" name="Freeform 80">
                <a:extLst>
                  <a:ext uri="{FF2B5EF4-FFF2-40B4-BE49-F238E27FC236}">
                    <a16:creationId xmlns:a16="http://schemas.microsoft.com/office/drawing/2014/main" id="{A0004334-CE1D-004A-4748-C42117D9E7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8" name="Group 81">
              <a:extLst>
                <a:ext uri="{FF2B5EF4-FFF2-40B4-BE49-F238E27FC236}">
                  <a16:creationId xmlns:a16="http://schemas.microsoft.com/office/drawing/2014/main" id="{78D4955D-3FE7-B532-70AB-51DEF3D5BF1D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671" name="Freeform 82">
                <a:extLst>
                  <a:ext uri="{FF2B5EF4-FFF2-40B4-BE49-F238E27FC236}">
                    <a16:creationId xmlns:a16="http://schemas.microsoft.com/office/drawing/2014/main" id="{601295E5-582D-1B15-08D0-30C612D9D2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9" name="Group 83">
              <a:extLst>
                <a:ext uri="{FF2B5EF4-FFF2-40B4-BE49-F238E27FC236}">
                  <a16:creationId xmlns:a16="http://schemas.microsoft.com/office/drawing/2014/main" id="{0CA4E94F-D786-5309-B5BF-6549FCD58165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670" name="Freeform 84">
                <a:extLst>
                  <a:ext uri="{FF2B5EF4-FFF2-40B4-BE49-F238E27FC236}">
                    <a16:creationId xmlns:a16="http://schemas.microsoft.com/office/drawing/2014/main" id="{9D36AD56-81CE-E300-0905-F7F047472ED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0" name="Group 85">
              <a:extLst>
                <a:ext uri="{FF2B5EF4-FFF2-40B4-BE49-F238E27FC236}">
                  <a16:creationId xmlns:a16="http://schemas.microsoft.com/office/drawing/2014/main" id="{951DBF5A-7075-6221-943B-F28AB59C99D7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669" name="Freeform 86">
                <a:extLst>
                  <a:ext uri="{FF2B5EF4-FFF2-40B4-BE49-F238E27FC236}">
                    <a16:creationId xmlns:a16="http://schemas.microsoft.com/office/drawing/2014/main" id="{AF11489E-3966-0EF6-AEBA-BBFA8906C4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1" name="Group 87">
              <a:extLst>
                <a:ext uri="{FF2B5EF4-FFF2-40B4-BE49-F238E27FC236}">
                  <a16:creationId xmlns:a16="http://schemas.microsoft.com/office/drawing/2014/main" id="{D28F98CF-B55A-1164-BC67-424543E95514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668" name="Freeform 88">
                <a:extLst>
                  <a:ext uri="{FF2B5EF4-FFF2-40B4-BE49-F238E27FC236}">
                    <a16:creationId xmlns:a16="http://schemas.microsoft.com/office/drawing/2014/main" id="{AEC6F29E-43BE-2A74-2F49-FB5181005D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2" name="Group 89">
              <a:extLst>
                <a:ext uri="{FF2B5EF4-FFF2-40B4-BE49-F238E27FC236}">
                  <a16:creationId xmlns:a16="http://schemas.microsoft.com/office/drawing/2014/main" id="{A4045A79-8978-F405-1A5D-897BD3C5A95A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667" name="Freeform 90">
                <a:extLst>
                  <a:ext uri="{FF2B5EF4-FFF2-40B4-BE49-F238E27FC236}">
                    <a16:creationId xmlns:a16="http://schemas.microsoft.com/office/drawing/2014/main" id="{96555C4B-405E-BD60-72C9-BD1780B43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3" name="Group 91">
              <a:extLst>
                <a:ext uri="{FF2B5EF4-FFF2-40B4-BE49-F238E27FC236}">
                  <a16:creationId xmlns:a16="http://schemas.microsoft.com/office/drawing/2014/main" id="{33D99CD4-BA68-9392-AFD7-186C9B7E99E4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666" name="Freeform 92">
                <a:extLst>
                  <a:ext uri="{FF2B5EF4-FFF2-40B4-BE49-F238E27FC236}">
                    <a16:creationId xmlns:a16="http://schemas.microsoft.com/office/drawing/2014/main" id="{5493F6EE-5209-9792-8556-CD92E08155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4" name="Group 93">
              <a:extLst>
                <a:ext uri="{FF2B5EF4-FFF2-40B4-BE49-F238E27FC236}">
                  <a16:creationId xmlns:a16="http://schemas.microsoft.com/office/drawing/2014/main" id="{CFB44752-2EBA-2CBD-8554-493EE560597A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665" name="Freeform 94">
                <a:extLst>
                  <a:ext uri="{FF2B5EF4-FFF2-40B4-BE49-F238E27FC236}">
                    <a16:creationId xmlns:a16="http://schemas.microsoft.com/office/drawing/2014/main" id="{8D2F9B01-D94C-023E-BD72-0492E81B44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5" name="Group 95">
              <a:extLst>
                <a:ext uri="{FF2B5EF4-FFF2-40B4-BE49-F238E27FC236}">
                  <a16:creationId xmlns:a16="http://schemas.microsoft.com/office/drawing/2014/main" id="{F40DF71D-F4B0-F7B1-8B31-5D16D870B224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664" name="Freeform 96">
                <a:extLst>
                  <a:ext uri="{FF2B5EF4-FFF2-40B4-BE49-F238E27FC236}">
                    <a16:creationId xmlns:a16="http://schemas.microsoft.com/office/drawing/2014/main" id="{FCDD93B1-4207-4D3B-4081-F9701467A77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6" name="Group 97">
              <a:extLst>
                <a:ext uri="{FF2B5EF4-FFF2-40B4-BE49-F238E27FC236}">
                  <a16:creationId xmlns:a16="http://schemas.microsoft.com/office/drawing/2014/main" id="{B402BD7B-38B7-C9EE-E566-9C5F269C9D69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663" name="Freeform 98">
                <a:extLst>
                  <a:ext uri="{FF2B5EF4-FFF2-40B4-BE49-F238E27FC236}">
                    <a16:creationId xmlns:a16="http://schemas.microsoft.com/office/drawing/2014/main" id="{AE798354-6673-6BE2-4DEE-542842D39F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7" name="Group 99">
              <a:extLst>
                <a:ext uri="{FF2B5EF4-FFF2-40B4-BE49-F238E27FC236}">
                  <a16:creationId xmlns:a16="http://schemas.microsoft.com/office/drawing/2014/main" id="{9EF1E36F-D54C-E1C1-69EE-34F2CBBBA342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662" name="Freeform 100">
                <a:extLst>
                  <a:ext uri="{FF2B5EF4-FFF2-40B4-BE49-F238E27FC236}">
                    <a16:creationId xmlns:a16="http://schemas.microsoft.com/office/drawing/2014/main" id="{4844A1F7-636B-94C3-733A-4A6BB27DF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8" name="Group 101">
              <a:extLst>
                <a:ext uri="{FF2B5EF4-FFF2-40B4-BE49-F238E27FC236}">
                  <a16:creationId xmlns:a16="http://schemas.microsoft.com/office/drawing/2014/main" id="{F6AA19F1-CBC2-BCD9-E9E1-B022EB823F69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661" name="Freeform 102">
                <a:extLst>
                  <a:ext uri="{FF2B5EF4-FFF2-40B4-BE49-F238E27FC236}">
                    <a16:creationId xmlns:a16="http://schemas.microsoft.com/office/drawing/2014/main" id="{1CA84D2C-3EA7-E741-7773-8C57E89E91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9" name="Group 103">
              <a:extLst>
                <a:ext uri="{FF2B5EF4-FFF2-40B4-BE49-F238E27FC236}">
                  <a16:creationId xmlns:a16="http://schemas.microsoft.com/office/drawing/2014/main" id="{E0D21564-5223-5F52-2960-9880F2C776E4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660" name="Freeform 104">
                <a:extLst>
                  <a:ext uri="{FF2B5EF4-FFF2-40B4-BE49-F238E27FC236}">
                    <a16:creationId xmlns:a16="http://schemas.microsoft.com/office/drawing/2014/main" id="{D48AA107-A369-BD4E-8C60-95408DD177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0" name="Group 105">
              <a:extLst>
                <a:ext uri="{FF2B5EF4-FFF2-40B4-BE49-F238E27FC236}">
                  <a16:creationId xmlns:a16="http://schemas.microsoft.com/office/drawing/2014/main" id="{580F3A22-F51B-3781-51C8-AA62B8C397A9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659" name="Freeform 106">
                <a:extLst>
                  <a:ext uri="{FF2B5EF4-FFF2-40B4-BE49-F238E27FC236}">
                    <a16:creationId xmlns:a16="http://schemas.microsoft.com/office/drawing/2014/main" id="{2180F378-AA08-312D-FE85-E1B40611A2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1" name="Group 107">
              <a:extLst>
                <a:ext uri="{FF2B5EF4-FFF2-40B4-BE49-F238E27FC236}">
                  <a16:creationId xmlns:a16="http://schemas.microsoft.com/office/drawing/2014/main" id="{E7EA7395-FCCE-B810-AF43-B4A14764C86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658" name="Freeform 108">
                <a:extLst>
                  <a:ext uri="{FF2B5EF4-FFF2-40B4-BE49-F238E27FC236}">
                    <a16:creationId xmlns:a16="http://schemas.microsoft.com/office/drawing/2014/main" id="{B08D84A4-D0AC-816E-961D-3AB0FD367E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2" name="Group 109">
              <a:extLst>
                <a:ext uri="{FF2B5EF4-FFF2-40B4-BE49-F238E27FC236}">
                  <a16:creationId xmlns:a16="http://schemas.microsoft.com/office/drawing/2014/main" id="{146BFF24-256E-52D0-7342-636C8148FCDF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657" name="Freeform 110">
                <a:extLst>
                  <a:ext uri="{FF2B5EF4-FFF2-40B4-BE49-F238E27FC236}">
                    <a16:creationId xmlns:a16="http://schemas.microsoft.com/office/drawing/2014/main" id="{0DDAA119-D449-871D-9E32-04763F3867B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3" name="Group 111">
              <a:extLst>
                <a:ext uri="{FF2B5EF4-FFF2-40B4-BE49-F238E27FC236}">
                  <a16:creationId xmlns:a16="http://schemas.microsoft.com/office/drawing/2014/main" id="{85CEEBA5-5819-B6F8-0FFD-A6CA9651EA58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656" name="Freeform 112">
                <a:extLst>
                  <a:ext uri="{FF2B5EF4-FFF2-40B4-BE49-F238E27FC236}">
                    <a16:creationId xmlns:a16="http://schemas.microsoft.com/office/drawing/2014/main" id="{088F673D-5FC9-EB9C-E0D8-B42D298E9A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4" name="Group 113">
              <a:extLst>
                <a:ext uri="{FF2B5EF4-FFF2-40B4-BE49-F238E27FC236}">
                  <a16:creationId xmlns:a16="http://schemas.microsoft.com/office/drawing/2014/main" id="{227B697A-70AB-545A-8D74-49C33D3866E9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655" name="Freeform 114">
                <a:extLst>
                  <a:ext uri="{FF2B5EF4-FFF2-40B4-BE49-F238E27FC236}">
                    <a16:creationId xmlns:a16="http://schemas.microsoft.com/office/drawing/2014/main" id="{2756D394-E76F-59F9-FE15-53624072DE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5" name="Group 115">
              <a:extLst>
                <a:ext uri="{FF2B5EF4-FFF2-40B4-BE49-F238E27FC236}">
                  <a16:creationId xmlns:a16="http://schemas.microsoft.com/office/drawing/2014/main" id="{080D3236-CDC7-6A84-3170-64134F87588D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654" name="Freeform 116">
                <a:extLst>
                  <a:ext uri="{FF2B5EF4-FFF2-40B4-BE49-F238E27FC236}">
                    <a16:creationId xmlns:a16="http://schemas.microsoft.com/office/drawing/2014/main" id="{9C9DB23D-BE46-0009-D9F8-6A130287AC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6" name="Group 117">
              <a:extLst>
                <a:ext uri="{FF2B5EF4-FFF2-40B4-BE49-F238E27FC236}">
                  <a16:creationId xmlns:a16="http://schemas.microsoft.com/office/drawing/2014/main" id="{B2169D79-17C6-8A86-A516-B7E4F13FF453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653" name="Freeform 118">
                <a:extLst>
                  <a:ext uri="{FF2B5EF4-FFF2-40B4-BE49-F238E27FC236}">
                    <a16:creationId xmlns:a16="http://schemas.microsoft.com/office/drawing/2014/main" id="{6478C798-CF3C-F029-8943-E4CCD638670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7" name="Group 119">
              <a:extLst>
                <a:ext uri="{FF2B5EF4-FFF2-40B4-BE49-F238E27FC236}">
                  <a16:creationId xmlns:a16="http://schemas.microsoft.com/office/drawing/2014/main" id="{6E95B95F-F7BF-DE8B-E5E9-247ACE172B4F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652" name="Freeform 120">
                <a:extLst>
                  <a:ext uri="{FF2B5EF4-FFF2-40B4-BE49-F238E27FC236}">
                    <a16:creationId xmlns:a16="http://schemas.microsoft.com/office/drawing/2014/main" id="{5A1973F5-6410-5431-3DCD-9F31D74564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8" name="Group 121">
              <a:extLst>
                <a:ext uri="{FF2B5EF4-FFF2-40B4-BE49-F238E27FC236}">
                  <a16:creationId xmlns:a16="http://schemas.microsoft.com/office/drawing/2014/main" id="{5B5E343B-F302-2DEA-492C-C151D6E79BE6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651" name="Freeform 122">
                <a:extLst>
                  <a:ext uri="{FF2B5EF4-FFF2-40B4-BE49-F238E27FC236}">
                    <a16:creationId xmlns:a16="http://schemas.microsoft.com/office/drawing/2014/main" id="{FA664E8D-39B7-810E-21C8-60525689FF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9" name="Group 123">
              <a:extLst>
                <a:ext uri="{FF2B5EF4-FFF2-40B4-BE49-F238E27FC236}">
                  <a16:creationId xmlns:a16="http://schemas.microsoft.com/office/drawing/2014/main" id="{D547887C-57E5-812C-27BC-28E0264E3D05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650" name="Freeform 124">
                <a:extLst>
                  <a:ext uri="{FF2B5EF4-FFF2-40B4-BE49-F238E27FC236}">
                    <a16:creationId xmlns:a16="http://schemas.microsoft.com/office/drawing/2014/main" id="{0AD150A4-6E88-C30A-EFDB-E1786C64DB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0" name="Group 125">
              <a:extLst>
                <a:ext uri="{FF2B5EF4-FFF2-40B4-BE49-F238E27FC236}">
                  <a16:creationId xmlns:a16="http://schemas.microsoft.com/office/drawing/2014/main" id="{134F34B7-7DE6-9045-EF17-2CF27D7B544C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649" name="Freeform 126">
                <a:extLst>
                  <a:ext uri="{FF2B5EF4-FFF2-40B4-BE49-F238E27FC236}">
                    <a16:creationId xmlns:a16="http://schemas.microsoft.com/office/drawing/2014/main" id="{A478B174-2DF5-67DB-EAA6-4F5432529A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1" name="Group 127">
              <a:extLst>
                <a:ext uri="{FF2B5EF4-FFF2-40B4-BE49-F238E27FC236}">
                  <a16:creationId xmlns:a16="http://schemas.microsoft.com/office/drawing/2014/main" id="{4BE9750D-CE8F-C05F-C62D-D05F75F65D40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648" name="Freeform 128">
                <a:extLst>
                  <a:ext uri="{FF2B5EF4-FFF2-40B4-BE49-F238E27FC236}">
                    <a16:creationId xmlns:a16="http://schemas.microsoft.com/office/drawing/2014/main" id="{3DB83EFC-2886-14B9-7E80-6F481F3FEB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2" name="Group 129">
              <a:extLst>
                <a:ext uri="{FF2B5EF4-FFF2-40B4-BE49-F238E27FC236}">
                  <a16:creationId xmlns:a16="http://schemas.microsoft.com/office/drawing/2014/main" id="{49B5FAAA-86F8-9E5A-81DA-D6F4EB1921B9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647" name="Freeform 130">
                <a:extLst>
                  <a:ext uri="{FF2B5EF4-FFF2-40B4-BE49-F238E27FC236}">
                    <a16:creationId xmlns:a16="http://schemas.microsoft.com/office/drawing/2014/main" id="{7FD15469-7A53-D3B7-6F41-64C673DEE4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3" name="Group 131">
              <a:extLst>
                <a:ext uri="{FF2B5EF4-FFF2-40B4-BE49-F238E27FC236}">
                  <a16:creationId xmlns:a16="http://schemas.microsoft.com/office/drawing/2014/main" id="{B974D316-078B-F9A5-6299-307B5AA8B4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646" name="Freeform 132">
                <a:extLst>
                  <a:ext uri="{FF2B5EF4-FFF2-40B4-BE49-F238E27FC236}">
                    <a16:creationId xmlns:a16="http://schemas.microsoft.com/office/drawing/2014/main" id="{5549FC56-03E9-A8A7-446C-A7E9668420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4" name="Group 133">
              <a:extLst>
                <a:ext uri="{FF2B5EF4-FFF2-40B4-BE49-F238E27FC236}">
                  <a16:creationId xmlns:a16="http://schemas.microsoft.com/office/drawing/2014/main" id="{CE906BE4-BC87-DAEB-102B-8E4BE61F5406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645" name="Freeform 134">
                <a:extLst>
                  <a:ext uri="{FF2B5EF4-FFF2-40B4-BE49-F238E27FC236}">
                    <a16:creationId xmlns:a16="http://schemas.microsoft.com/office/drawing/2014/main" id="{8395B1DE-7491-EAB7-1DAF-48AD2107A3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5" name="Group 135">
              <a:extLst>
                <a:ext uri="{FF2B5EF4-FFF2-40B4-BE49-F238E27FC236}">
                  <a16:creationId xmlns:a16="http://schemas.microsoft.com/office/drawing/2014/main" id="{BA0A373D-55A5-D953-A355-8837F8E73529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644" name="Freeform 136">
                <a:extLst>
                  <a:ext uri="{FF2B5EF4-FFF2-40B4-BE49-F238E27FC236}">
                    <a16:creationId xmlns:a16="http://schemas.microsoft.com/office/drawing/2014/main" id="{C8DE4A9C-CA4C-01FC-10DA-616E32E492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6" name="Group 137">
              <a:extLst>
                <a:ext uri="{FF2B5EF4-FFF2-40B4-BE49-F238E27FC236}">
                  <a16:creationId xmlns:a16="http://schemas.microsoft.com/office/drawing/2014/main" id="{0FC9E50B-124D-1E8D-16E0-7ACB4DA0C57F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643" name="Freeform 138">
                <a:extLst>
                  <a:ext uri="{FF2B5EF4-FFF2-40B4-BE49-F238E27FC236}">
                    <a16:creationId xmlns:a16="http://schemas.microsoft.com/office/drawing/2014/main" id="{7E15B2AD-A126-C3B6-4982-84011EA0DD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7" name="Group 139">
              <a:extLst>
                <a:ext uri="{FF2B5EF4-FFF2-40B4-BE49-F238E27FC236}">
                  <a16:creationId xmlns:a16="http://schemas.microsoft.com/office/drawing/2014/main" id="{ED931AA8-CDBE-2A51-D3CB-49166AC7D8F0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642" name="Freeform 140">
                <a:extLst>
                  <a:ext uri="{FF2B5EF4-FFF2-40B4-BE49-F238E27FC236}">
                    <a16:creationId xmlns:a16="http://schemas.microsoft.com/office/drawing/2014/main" id="{8AB8350D-7772-B298-FBE7-2506BA786B8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8" name="Group 141">
              <a:extLst>
                <a:ext uri="{FF2B5EF4-FFF2-40B4-BE49-F238E27FC236}">
                  <a16:creationId xmlns:a16="http://schemas.microsoft.com/office/drawing/2014/main" id="{2C675CFB-146D-60ED-BF87-C6FC793BF34A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641" name="Freeform 142">
                <a:extLst>
                  <a:ext uri="{FF2B5EF4-FFF2-40B4-BE49-F238E27FC236}">
                    <a16:creationId xmlns:a16="http://schemas.microsoft.com/office/drawing/2014/main" id="{B404F295-280C-7A18-DE0B-764D72378C7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9" name="Group 143">
              <a:extLst>
                <a:ext uri="{FF2B5EF4-FFF2-40B4-BE49-F238E27FC236}">
                  <a16:creationId xmlns:a16="http://schemas.microsoft.com/office/drawing/2014/main" id="{E751DADA-CEC1-AB8C-26ED-7629CFBF059E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640" name="Freeform 144">
                <a:extLst>
                  <a:ext uri="{FF2B5EF4-FFF2-40B4-BE49-F238E27FC236}">
                    <a16:creationId xmlns:a16="http://schemas.microsoft.com/office/drawing/2014/main" id="{8B1A9294-8655-2FD3-6CF1-4ED5D86C79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0" name="Group 145">
              <a:extLst>
                <a:ext uri="{FF2B5EF4-FFF2-40B4-BE49-F238E27FC236}">
                  <a16:creationId xmlns:a16="http://schemas.microsoft.com/office/drawing/2014/main" id="{DB013E20-E84F-CBA1-A4C0-1A450574F0F9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639" name="Freeform 146">
                <a:extLst>
                  <a:ext uri="{FF2B5EF4-FFF2-40B4-BE49-F238E27FC236}">
                    <a16:creationId xmlns:a16="http://schemas.microsoft.com/office/drawing/2014/main" id="{C36EE2E6-8958-153F-95E3-96DBA8E03C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1" name="Group 147">
              <a:extLst>
                <a:ext uri="{FF2B5EF4-FFF2-40B4-BE49-F238E27FC236}">
                  <a16:creationId xmlns:a16="http://schemas.microsoft.com/office/drawing/2014/main" id="{DD56131C-5409-1880-B8B9-069F1B44B3D3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638" name="Freeform 148">
                <a:extLst>
                  <a:ext uri="{FF2B5EF4-FFF2-40B4-BE49-F238E27FC236}">
                    <a16:creationId xmlns:a16="http://schemas.microsoft.com/office/drawing/2014/main" id="{31123B84-EF28-062A-69F0-D85740D251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2" name="Group 149">
              <a:extLst>
                <a:ext uri="{FF2B5EF4-FFF2-40B4-BE49-F238E27FC236}">
                  <a16:creationId xmlns:a16="http://schemas.microsoft.com/office/drawing/2014/main" id="{56DE44D3-C6D6-08FE-934C-E51BFC139AC8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637" name="Freeform 150">
                <a:extLst>
                  <a:ext uri="{FF2B5EF4-FFF2-40B4-BE49-F238E27FC236}">
                    <a16:creationId xmlns:a16="http://schemas.microsoft.com/office/drawing/2014/main" id="{A5795056-3D12-DC53-B16D-88DC36284F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3" name="Group 151">
              <a:extLst>
                <a:ext uri="{FF2B5EF4-FFF2-40B4-BE49-F238E27FC236}">
                  <a16:creationId xmlns:a16="http://schemas.microsoft.com/office/drawing/2014/main" id="{E876775B-70B8-B652-355E-4BD662AE0C84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636" name="Freeform 152">
                <a:extLst>
                  <a:ext uri="{FF2B5EF4-FFF2-40B4-BE49-F238E27FC236}">
                    <a16:creationId xmlns:a16="http://schemas.microsoft.com/office/drawing/2014/main" id="{C8E565B8-341E-33FB-50C5-D0CAC16F3D1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4" name="Group 153">
              <a:extLst>
                <a:ext uri="{FF2B5EF4-FFF2-40B4-BE49-F238E27FC236}">
                  <a16:creationId xmlns:a16="http://schemas.microsoft.com/office/drawing/2014/main" id="{C752267D-DCF1-485A-2919-D08A8C6F0221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635" name="Freeform 154">
                <a:extLst>
                  <a:ext uri="{FF2B5EF4-FFF2-40B4-BE49-F238E27FC236}">
                    <a16:creationId xmlns:a16="http://schemas.microsoft.com/office/drawing/2014/main" id="{3CDC8E94-8FBB-E438-7A75-775605B307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5" name="Group 155">
              <a:extLst>
                <a:ext uri="{FF2B5EF4-FFF2-40B4-BE49-F238E27FC236}">
                  <a16:creationId xmlns:a16="http://schemas.microsoft.com/office/drawing/2014/main" id="{DDAA80D5-07FE-87CA-DF36-AA68D28D681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634" name="Freeform 156">
                <a:extLst>
                  <a:ext uri="{FF2B5EF4-FFF2-40B4-BE49-F238E27FC236}">
                    <a16:creationId xmlns:a16="http://schemas.microsoft.com/office/drawing/2014/main" id="{80A5C32B-2CBB-12A2-2010-5B06D7D1F3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6" name="Group 157">
              <a:extLst>
                <a:ext uri="{FF2B5EF4-FFF2-40B4-BE49-F238E27FC236}">
                  <a16:creationId xmlns:a16="http://schemas.microsoft.com/office/drawing/2014/main" id="{777BA4A2-4FBC-6B4A-1587-D8F4F061FEF8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633" name="Freeform 158">
                <a:extLst>
                  <a:ext uri="{FF2B5EF4-FFF2-40B4-BE49-F238E27FC236}">
                    <a16:creationId xmlns:a16="http://schemas.microsoft.com/office/drawing/2014/main" id="{E9F31BEE-21FE-0E37-4BC1-A805D3E380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7" name="Group 159">
              <a:extLst>
                <a:ext uri="{FF2B5EF4-FFF2-40B4-BE49-F238E27FC236}">
                  <a16:creationId xmlns:a16="http://schemas.microsoft.com/office/drawing/2014/main" id="{A1B6EC9A-42A4-A819-2120-41A2E1AF8B4A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632" name="Freeform 160">
                <a:extLst>
                  <a:ext uri="{FF2B5EF4-FFF2-40B4-BE49-F238E27FC236}">
                    <a16:creationId xmlns:a16="http://schemas.microsoft.com/office/drawing/2014/main" id="{223FA7BF-5E58-1D8E-6873-D85AD2C2B11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8" name="Group 161">
              <a:extLst>
                <a:ext uri="{FF2B5EF4-FFF2-40B4-BE49-F238E27FC236}">
                  <a16:creationId xmlns:a16="http://schemas.microsoft.com/office/drawing/2014/main" id="{F942576F-31B9-2129-0058-180958A5164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631" name="Freeform 162">
                <a:extLst>
                  <a:ext uri="{FF2B5EF4-FFF2-40B4-BE49-F238E27FC236}">
                    <a16:creationId xmlns:a16="http://schemas.microsoft.com/office/drawing/2014/main" id="{F1668A44-A1F2-8C07-8DDE-1CC4EF1076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9" name="Group 163">
              <a:extLst>
                <a:ext uri="{FF2B5EF4-FFF2-40B4-BE49-F238E27FC236}">
                  <a16:creationId xmlns:a16="http://schemas.microsoft.com/office/drawing/2014/main" id="{4383DDDA-5208-E97D-D4B2-8E28FB01CC01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630" name="Freeform 164">
                <a:extLst>
                  <a:ext uri="{FF2B5EF4-FFF2-40B4-BE49-F238E27FC236}">
                    <a16:creationId xmlns:a16="http://schemas.microsoft.com/office/drawing/2014/main" id="{62F75BDB-E706-B92C-D0D1-31456F4B20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0" name="Group 165">
              <a:extLst>
                <a:ext uri="{FF2B5EF4-FFF2-40B4-BE49-F238E27FC236}">
                  <a16:creationId xmlns:a16="http://schemas.microsoft.com/office/drawing/2014/main" id="{133FCB0B-6A98-538E-D3F5-F5B786CFFD7F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629" name="Freeform 166">
                <a:extLst>
                  <a:ext uri="{FF2B5EF4-FFF2-40B4-BE49-F238E27FC236}">
                    <a16:creationId xmlns:a16="http://schemas.microsoft.com/office/drawing/2014/main" id="{AE004F99-346B-0CDD-E8F6-254A0C7C46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1" name="Group 167">
              <a:extLst>
                <a:ext uri="{FF2B5EF4-FFF2-40B4-BE49-F238E27FC236}">
                  <a16:creationId xmlns:a16="http://schemas.microsoft.com/office/drawing/2014/main" id="{721AF5D9-7A0C-C1A3-AED3-467D11B1C766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628" name="Freeform 168">
                <a:extLst>
                  <a:ext uri="{FF2B5EF4-FFF2-40B4-BE49-F238E27FC236}">
                    <a16:creationId xmlns:a16="http://schemas.microsoft.com/office/drawing/2014/main" id="{3907BD7B-F529-D9C6-8196-FA540A721B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2" name="Group 169">
              <a:extLst>
                <a:ext uri="{FF2B5EF4-FFF2-40B4-BE49-F238E27FC236}">
                  <a16:creationId xmlns:a16="http://schemas.microsoft.com/office/drawing/2014/main" id="{33C584D7-5B73-6303-8406-59166542F308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627" name="Freeform 170">
                <a:extLst>
                  <a:ext uri="{FF2B5EF4-FFF2-40B4-BE49-F238E27FC236}">
                    <a16:creationId xmlns:a16="http://schemas.microsoft.com/office/drawing/2014/main" id="{C3F0423C-9FE1-DF03-49A9-117BEA4095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3" name="Group 171">
              <a:extLst>
                <a:ext uri="{FF2B5EF4-FFF2-40B4-BE49-F238E27FC236}">
                  <a16:creationId xmlns:a16="http://schemas.microsoft.com/office/drawing/2014/main" id="{7A2723D1-D8E3-3C2C-A390-1B2D654AB16A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626" name="Freeform 172">
                <a:extLst>
                  <a:ext uri="{FF2B5EF4-FFF2-40B4-BE49-F238E27FC236}">
                    <a16:creationId xmlns:a16="http://schemas.microsoft.com/office/drawing/2014/main" id="{B9EA14B4-AEE1-13ED-D778-D79B249E0D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4" name="Group 173">
              <a:extLst>
                <a:ext uri="{FF2B5EF4-FFF2-40B4-BE49-F238E27FC236}">
                  <a16:creationId xmlns:a16="http://schemas.microsoft.com/office/drawing/2014/main" id="{1E0156CB-8A5C-2EE5-DC6B-D5FED1BECE2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625" name="Freeform 174">
                <a:extLst>
                  <a:ext uri="{FF2B5EF4-FFF2-40B4-BE49-F238E27FC236}">
                    <a16:creationId xmlns:a16="http://schemas.microsoft.com/office/drawing/2014/main" id="{8A14D2F5-F6BE-A84A-193E-AE018BAF5AC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5" name="Group 175">
              <a:extLst>
                <a:ext uri="{FF2B5EF4-FFF2-40B4-BE49-F238E27FC236}">
                  <a16:creationId xmlns:a16="http://schemas.microsoft.com/office/drawing/2014/main" id="{8C742DD3-BAE1-1D93-0F90-25A4CBE6F3A4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624" name="Freeform 176">
                <a:extLst>
                  <a:ext uri="{FF2B5EF4-FFF2-40B4-BE49-F238E27FC236}">
                    <a16:creationId xmlns:a16="http://schemas.microsoft.com/office/drawing/2014/main" id="{582B050F-7467-FD44-39B7-0FE9F211D2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6" name="Group 177">
              <a:extLst>
                <a:ext uri="{FF2B5EF4-FFF2-40B4-BE49-F238E27FC236}">
                  <a16:creationId xmlns:a16="http://schemas.microsoft.com/office/drawing/2014/main" id="{CFCC6A5D-B598-CF70-7559-5357526FB325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623" name="Freeform 178">
                <a:extLst>
                  <a:ext uri="{FF2B5EF4-FFF2-40B4-BE49-F238E27FC236}">
                    <a16:creationId xmlns:a16="http://schemas.microsoft.com/office/drawing/2014/main" id="{FC1A345E-C8F5-4C5A-5373-B77A14A87D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7" name="Group 179">
              <a:extLst>
                <a:ext uri="{FF2B5EF4-FFF2-40B4-BE49-F238E27FC236}">
                  <a16:creationId xmlns:a16="http://schemas.microsoft.com/office/drawing/2014/main" id="{BE847F55-5BC2-B3B6-003C-9572D5A23EBA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622" name="Freeform 180">
                <a:extLst>
                  <a:ext uri="{FF2B5EF4-FFF2-40B4-BE49-F238E27FC236}">
                    <a16:creationId xmlns:a16="http://schemas.microsoft.com/office/drawing/2014/main" id="{4BA38875-764C-F173-D07B-0376A44F377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8" name="Group 181">
              <a:extLst>
                <a:ext uri="{FF2B5EF4-FFF2-40B4-BE49-F238E27FC236}">
                  <a16:creationId xmlns:a16="http://schemas.microsoft.com/office/drawing/2014/main" id="{D23BC48C-006A-FD7F-E3B8-3E127C65A4FD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621" name="Freeform 182">
                <a:extLst>
                  <a:ext uri="{FF2B5EF4-FFF2-40B4-BE49-F238E27FC236}">
                    <a16:creationId xmlns:a16="http://schemas.microsoft.com/office/drawing/2014/main" id="{CE9ECD99-1D9C-26D0-95AD-5A8ED580296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9" name="Group 183">
              <a:extLst>
                <a:ext uri="{FF2B5EF4-FFF2-40B4-BE49-F238E27FC236}">
                  <a16:creationId xmlns:a16="http://schemas.microsoft.com/office/drawing/2014/main" id="{4950A702-D911-169F-3C9D-A88FBA3283B3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620" name="Freeform 184">
                <a:extLst>
                  <a:ext uri="{FF2B5EF4-FFF2-40B4-BE49-F238E27FC236}">
                    <a16:creationId xmlns:a16="http://schemas.microsoft.com/office/drawing/2014/main" id="{5F632ABE-5C0B-729F-63ED-F7CAD1F328C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0" name="Group 185">
              <a:extLst>
                <a:ext uri="{FF2B5EF4-FFF2-40B4-BE49-F238E27FC236}">
                  <a16:creationId xmlns:a16="http://schemas.microsoft.com/office/drawing/2014/main" id="{08F47224-B81D-CCBF-D1F4-999A97C4B55C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619" name="Freeform 186">
                <a:extLst>
                  <a:ext uri="{FF2B5EF4-FFF2-40B4-BE49-F238E27FC236}">
                    <a16:creationId xmlns:a16="http://schemas.microsoft.com/office/drawing/2014/main" id="{4B479E6E-BCD6-7A22-B541-37347A5796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1" name="Group 187">
              <a:extLst>
                <a:ext uri="{FF2B5EF4-FFF2-40B4-BE49-F238E27FC236}">
                  <a16:creationId xmlns:a16="http://schemas.microsoft.com/office/drawing/2014/main" id="{DD8588BF-D4B3-0C62-09AC-B2AC382C56CC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618" name="Freeform 188">
                <a:extLst>
                  <a:ext uri="{FF2B5EF4-FFF2-40B4-BE49-F238E27FC236}">
                    <a16:creationId xmlns:a16="http://schemas.microsoft.com/office/drawing/2014/main" id="{AFFAC8CA-4DA9-542D-BC39-D887DBA969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2" name="Group 189">
              <a:extLst>
                <a:ext uri="{FF2B5EF4-FFF2-40B4-BE49-F238E27FC236}">
                  <a16:creationId xmlns:a16="http://schemas.microsoft.com/office/drawing/2014/main" id="{E2F00D59-1F1C-AEA2-C1DB-0AEDF4F8847E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617" name="Freeform 190">
                <a:extLst>
                  <a:ext uri="{FF2B5EF4-FFF2-40B4-BE49-F238E27FC236}">
                    <a16:creationId xmlns:a16="http://schemas.microsoft.com/office/drawing/2014/main" id="{A8CBA107-91FF-25BF-CDAC-C8C3DBB23F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3" name="Group 191">
              <a:extLst>
                <a:ext uri="{FF2B5EF4-FFF2-40B4-BE49-F238E27FC236}">
                  <a16:creationId xmlns:a16="http://schemas.microsoft.com/office/drawing/2014/main" id="{FB9FA627-6C4C-853B-516F-997A90C90FC0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616" name="Freeform 192">
                <a:extLst>
                  <a:ext uri="{FF2B5EF4-FFF2-40B4-BE49-F238E27FC236}">
                    <a16:creationId xmlns:a16="http://schemas.microsoft.com/office/drawing/2014/main" id="{65F7CB91-34FA-F0F7-11C8-8C728AC218A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4" name="Group 193">
              <a:extLst>
                <a:ext uri="{FF2B5EF4-FFF2-40B4-BE49-F238E27FC236}">
                  <a16:creationId xmlns:a16="http://schemas.microsoft.com/office/drawing/2014/main" id="{10BB7974-2130-DA2D-75AD-72CED5044C4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615" name="Freeform 194">
                <a:extLst>
                  <a:ext uri="{FF2B5EF4-FFF2-40B4-BE49-F238E27FC236}">
                    <a16:creationId xmlns:a16="http://schemas.microsoft.com/office/drawing/2014/main" id="{4A4264D6-4257-45DF-A288-64F4A3793F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5" name="Group 195">
              <a:extLst>
                <a:ext uri="{FF2B5EF4-FFF2-40B4-BE49-F238E27FC236}">
                  <a16:creationId xmlns:a16="http://schemas.microsoft.com/office/drawing/2014/main" id="{3D43EEE3-17C6-F82A-F387-46CEB9642A7B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614" name="Freeform 196">
                <a:extLst>
                  <a:ext uri="{FF2B5EF4-FFF2-40B4-BE49-F238E27FC236}">
                    <a16:creationId xmlns:a16="http://schemas.microsoft.com/office/drawing/2014/main" id="{B3709A86-EDF5-574B-C2BE-7DD1FF510D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6" name="Group 197">
              <a:extLst>
                <a:ext uri="{FF2B5EF4-FFF2-40B4-BE49-F238E27FC236}">
                  <a16:creationId xmlns:a16="http://schemas.microsoft.com/office/drawing/2014/main" id="{A09A3B74-9F07-0DA9-474D-DDA283CA66D8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613" name="Freeform 198">
                <a:extLst>
                  <a:ext uri="{FF2B5EF4-FFF2-40B4-BE49-F238E27FC236}">
                    <a16:creationId xmlns:a16="http://schemas.microsoft.com/office/drawing/2014/main" id="{E699FD0C-D179-1D85-F61A-690AF3A057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7" name="Group 199">
              <a:extLst>
                <a:ext uri="{FF2B5EF4-FFF2-40B4-BE49-F238E27FC236}">
                  <a16:creationId xmlns:a16="http://schemas.microsoft.com/office/drawing/2014/main" id="{311C03A4-BE3D-4F57-CD48-02F1AA51095D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612" name="Freeform 200">
                <a:extLst>
                  <a:ext uri="{FF2B5EF4-FFF2-40B4-BE49-F238E27FC236}">
                    <a16:creationId xmlns:a16="http://schemas.microsoft.com/office/drawing/2014/main" id="{3F90CD40-E9DB-160A-7091-AED5E576E56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8" name="Group 201">
              <a:extLst>
                <a:ext uri="{FF2B5EF4-FFF2-40B4-BE49-F238E27FC236}">
                  <a16:creationId xmlns:a16="http://schemas.microsoft.com/office/drawing/2014/main" id="{BB9069AB-874C-5E0B-3BC7-3558F719B145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611" name="Freeform 202">
                <a:extLst>
                  <a:ext uri="{FF2B5EF4-FFF2-40B4-BE49-F238E27FC236}">
                    <a16:creationId xmlns:a16="http://schemas.microsoft.com/office/drawing/2014/main" id="{84BADC48-1BD7-88A9-8667-030D54DAE3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9" name="Group 203">
              <a:extLst>
                <a:ext uri="{FF2B5EF4-FFF2-40B4-BE49-F238E27FC236}">
                  <a16:creationId xmlns:a16="http://schemas.microsoft.com/office/drawing/2014/main" id="{11F0AE42-4670-2AF9-829F-D663F7834B25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610" name="Freeform 204">
                <a:extLst>
                  <a:ext uri="{FF2B5EF4-FFF2-40B4-BE49-F238E27FC236}">
                    <a16:creationId xmlns:a16="http://schemas.microsoft.com/office/drawing/2014/main" id="{61D2E619-89B7-9E4C-D7CC-B879F0309A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0" name="Group 205">
              <a:extLst>
                <a:ext uri="{FF2B5EF4-FFF2-40B4-BE49-F238E27FC236}">
                  <a16:creationId xmlns:a16="http://schemas.microsoft.com/office/drawing/2014/main" id="{A557E0A7-6A3E-6821-C343-3A35A5ED30C7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609" name="Freeform 206">
                <a:extLst>
                  <a:ext uri="{FF2B5EF4-FFF2-40B4-BE49-F238E27FC236}">
                    <a16:creationId xmlns:a16="http://schemas.microsoft.com/office/drawing/2014/main" id="{0BCD2C63-D51F-E2F1-6883-6575F6F1DB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1" name="Group 207">
              <a:extLst>
                <a:ext uri="{FF2B5EF4-FFF2-40B4-BE49-F238E27FC236}">
                  <a16:creationId xmlns:a16="http://schemas.microsoft.com/office/drawing/2014/main" id="{247F4F9E-BA05-6BCE-B2AB-C2FFAF73E26F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608" name="Freeform 208">
                <a:extLst>
                  <a:ext uri="{FF2B5EF4-FFF2-40B4-BE49-F238E27FC236}">
                    <a16:creationId xmlns:a16="http://schemas.microsoft.com/office/drawing/2014/main" id="{21DB3C4F-30EB-19D6-37F5-355C75F833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2" name="Group 209">
              <a:extLst>
                <a:ext uri="{FF2B5EF4-FFF2-40B4-BE49-F238E27FC236}">
                  <a16:creationId xmlns:a16="http://schemas.microsoft.com/office/drawing/2014/main" id="{8129D94B-CE7F-CE59-4EF1-2B5239589C73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607" name="Freeform 210">
                <a:extLst>
                  <a:ext uri="{FF2B5EF4-FFF2-40B4-BE49-F238E27FC236}">
                    <a16:creationId xmlns:a16="http://schemas.microsoft.com/office/drawing/2014/main" id="{F2C40FD1-5131-39C3-124B-BA29DDE03A7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3" name="Group 211">
              <a:extLst>
                <a:ext uri="{FF2B5EF4-FFF2-40B4-BE49-F238E27FC236}">
                  <a16:creationId xmlns:a16="http://schemas.microsoft.com/office/drawing/2014/main" id="{9CA59418-0761-44B8-EC1C-8B0BB541017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606" name="Freeform 212">
                <a:extLst>
                  <a:ext uri="{FF2B5EF4-FFF2-40B4-BE49-F238E27FC236}">
                    <a16:creationId xmlns:a16="http://schemas.microsoft.com/office/drawing/2014/main" id="{07EFFD4E-8BD1-ED48-8A69-939A4EF0346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4" name="Group 213">
              <a:extLst>
                <a:ext uri="{FF2B5EF4-FFF2-40B4-BE49-F238E27FC236}">
                  <a16:creationId xmlns:a16="http://schemas.microsoft.com/office/drawing/2014/main" id="{FB7CC546-1DAE-8B84-8C66-F98395A9109B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605" name="Freeform 214">
                <a:extLst>
                  <a:ext uri="{FF2B5EF4-FFF2-40B4-BE49-F238E27FC236}">
                    <a16:creationId xmlns:a16="http://schemas.microsoft.com/office/drawing/2014/main" id="{939A90FC-6104-901C-C358-A620F7A3AD0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5" name="Group 215">
              <a:extLst>
                <a:ext uri="{FF2B5EF4-FFF2-40B4-BE49-F238E27FC236}">
                  <a16:creationId xmlns:a16="http://schemas.microsoft.com/office/drawing/2014/main" id="{004FE96F-E094-F39B-A396-7DF7A051BDD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604" name="Freeform 216">
                <a:extLst>
                  <a:ext uri="{FF2B5EF4-FFF2-40B4-BE49-F238E27FC236}">
                    <a16:creationId xmlns:a16="http://schemas.microsoft.com/office/drawing/2014/main" id="{69422AAC-35E9-CE20-F850-EC10D42AF3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6" name="Group 217">
              <a:extLst>
                <a:ext uri="{FF2B5EF4-FFF2-40B4-BE49-F238E27FC236}">
                  <a16:creationId xmlns:a16="http://schemas.microsoft.com/office/drawing/2014/main" id="{C6F47879-F18A-93B0-E97C-BBA0FFD535F0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603" name="Freeform 218">
                <a:extLst>
                  <a:ext uri="{FF2B5EF4-FFF2-40B4-BE49-F238E27FC236}">
                    <a16:creationId xmlns:a16="http://schemas.microsoft.com/office/drawing/2014/main" id="{A0E030D8-594C-CF16-54B4-D593F667507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7" name="Group 219">
              <a:extLst>
                <a:ext uri="{FF2B5EF4-FFF2-40B4-BE49-F238E27FC236}">
                  <a16:creationId xmlns:a16="http://schemas.microsoft.com/office/drawing/2014/main" id="{3C88A43E-631A-2E54-0206-5DF38CDA48AE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602" name="Freeform 220">
                <a:extLst>
                  <a:ext uri="{FF2B5EF4-FFF2-40B4-BE49-F238E27FC236}">
                    <a16:creationId xmlns:a16="http://schemas.microsoft.com/office/drawing/2014/main" id="{A00652BB-D20A-9750-2F7F-EC996111EA5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8" name="Group 221">
              <a:extLst>
                <a:ext uri="{FF2B5EF4-FFF2-40B4-BE49-F238E27FC236}">
                  <a16:creationId xmlns:a16="http://schemas.microsoft.com/office/drawing/2014/main" id="{70A13174-9429-9D5D-2E32-00E8D08E7EED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601" name="Freeform 222">
                <a:extLst>
                  <a:ext uri="{FF2B5EF4-FFF2-40B4-BE49-F238E27FC236}">
                    <a16:creationId xmlns:a16="http://schemas.microsoft.com/office/drawing/2014/main" id="{DC66C3D7-778A-C858-2C8E-4B2FB7A33C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9" name="Group 223">
              <a:extLst>
                <a:ext uri="{FF2B5EF4-FFF2-40B4-BE49-F238E27FC236}">
                  <a16:creationId xmlns:a16="http://schemas.microsoft.com/office/drawing/2014/main" id="{59E92102-383A-2DD4-FECB-2DE734DEB032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600" name="Freeform 224">
                <a:extLst>
                  <a:ext uri="{FF2B5EF4-FFF2-40B4-BE49-F238E27FC236}">
                    <a16:creationId xmlns:a16="http://schemas.microsoft.com/office/drawing/2014/main" id="{406D5669-D5ED-C5DC-C180-A448620FF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0" name="Group 225">
              <a:extLst>
                <a:ext uri="{FF2B5EF4-FFF2-40B4-BE49-F238E27FC236}">
                  <a16:creationId xmlns:a16="http://schemas.microsoft.com/office/drawing/2014/main" id="{5CB9000E-EF63-C421-8BF4-56D14AE6EF94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599" name="Freeform 226">
                <a:extLst>
                  <a:ext uri="{FF2B5EF4-FFF2-40B4-BE49-F238E27FC236}">
                    <a16:creationId xmlns:a16="http://schemas.microsoft.com/office/drawing/2014/main" id="{46520E3B-A387-FAD4-E866-669AC7BD58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1" name="Group 227">
              <a:extLst>
                <a:ext uri="{FF2B5EF4-FFF2-40B4-BE49-F238E27FC236}">
                  <a16:creationId xmlns:a16="http://schemas.microsoft.com/office/drawing/2014/main" id="{C1A0DCDD-0B5D-50BE-532E-DCF32AD1F3F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598" name="Freeform 228">
                <a:extLst>
                  <a:ext uri="{FF2B5EF4-FFF2-40B4-BE49-F238E27FC236}">
                    <a16:creationId xmlns:a16="http://schemas.microsoft.com/office/drawing/2014/main" id="{73FA4791-75C2-76C2-1676-5FDC57C977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2" name="Group 229">
              <a:extLst>
                <a:ext uri="{FF2B5EF4-FFF2-40B4-BE49-F238E27FC236}">
                  <a16:creationId xmlns:a16="http://schemas.microsoft.com/office/drawing/2014/main" id="{329416CB-6536-E15A-E2C6-EE42280010E7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597" name="Freeform 230">
                <a:extLst>
                  <a:ext uri="{FF2B5EF4-FFF2-40B4-BE49-F238E27FC236}">
                    <a16:creationId xmlns:a16="http://schemas.microsoft.com/office/drawing/2014/main" id="{8DC4DFC2-1D70-E75E-5771-D456C01489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3" name="Group 231">
              <a:extLst>
                <a:ext uri="{FF2B5EF4-FFF2-40B4-BE49-F238E27FC236}">
                  <a16:creationId xmlns:a16="http://schemas.microsoft.com/office/drawing/2014/main" id="{0FE3402B-64F2-98F1-A565-AC2BC3C5E868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596" name="Freeform 232">
                <a:extLst>
                  <a:ext uri="{FF2B5EF4-FFF2-40B4-BE49-F238E27FC236}">
                    <a16:creationId xmlns:a16="http://schemas.microsoft.com/office/drawing/2014/main" id="{AE239412-70B3-27BF-02A9-A76022CE56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4" name="Group 233">
              <a:extLst>
                <a:ext uri="{FF2B5EF4-FFF2-40B4-BE49-F238E27FC236}">
                  <a16:creationId xmlns:a16="http://schemas.microsoft.com/office/drawing/2014/main" id="{2EC7D4B2-AF45-13F4-898F-8DB26286B432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595" name="Freeform 234">
                <a:extLst>
                  <a:ext uri="{FF2B5EF4-FFF2-40B4-BE49-F238E27FC236}">
                    <a16:creationId xmlns:a16="http://schemas.microsoft.com/office/drawing/2014/main" id="{B35050EF-10CF-3F83-E078-937ABFB2FA1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5" name="Group 235">
              <a:extLst>
                <a:ext uri="{FF2B5EF4-FFF2-40B4-BE49-F238E27FC236}">
                  <a16:creationId xmlns:a16="http://schemas.microsoft.com/office/drawing/2014/main" id="{F97D04B0-33FC-63CA-6F6A-98F64D75FB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594" name="Freeform 236">
                <a:extLst>
                  <a:ext uri="{FF2B5EF4-FFF2-40B4-BE49-F238E27FC236}">
                    <a16:creationId xmlns:a16="http://schemas.microsoft.com/office/drawing/2014/main" id="{98ACD3E3-ED57-1C4A-96C0-6C761C1587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6" name="Group 237">
              <a:extLst>
                <a:ext uri="{FF2B5EF4-FFF2-40B4-BE49-F238E27FC236}">
                  <a16:creationId xmlns:a16="http://schemas.microsoft.com/office/drawing/2014/main" id="{613A031A-8C86-44DD-B55B-B16CCF378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593" name="Freeform 238">
                <a:extLst>
                  <a:ext uri="{FF2B5EF4-FFF2-40B4-BE49-F238E27FC236}">
                    <a16:creationId xmlns:a16="http://schemas.microsoft.com/office/drawing/2014/main" id="{CFDC2DBB-49EB-9EA5-2A69-B35CB28DFD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7" name="Group 239">
              <a:extLst>
                <a:ext uri="{FF2B5EF4-FFF2-40B4-BE49-F238E27FC236}">
                  <a16:creationId xmlns:a16="http://schemas.microsoft.com/office/drawing/2014/main" id="{7370E548-B738-1B8E-2E02-A1132C62C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592" name="Freeform 240">
                <a:extLst>
                  <a:ext uri="{FF2B5EF4-FFF2-40B4-BE49-F238E27FC236}">
                    <a16:creationId xmlns:a16="http://schemas.microsoft.com/office/drawing/2014/main" id="{6E0311D2-D8CC-DDF2-0902-7922655A1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8" name="Group 241">
              <a:extLst>
                <a:ext uri="{FF2B5EF4-FFF2-40B4-BE49-F238E27FC236}">
                  <a16:creationId xmlns:a16="http://schemas.microsoft.com/office/drawing/2014/main" id="{237BAF0F-142C-BDE9-72B8-4875F219A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591" name="Freeform 242">
                <a:extLst>
                  <a:ext uri="{FF2B5EF4-FFF2-40B4-BE49-F238E27FC236}">
                    <a16:creationId xmlns:a16="http://schemas.microsoft.com/office/drawing/2014/main" id="{203969EA-7270-A587-0AFD-C7DBC1E55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9" name="Group 243">
              <a:extLst>
                <a:ext uri="{FF2B5EF4-FFF2-40B4-BE49-F238E27FC236}">
                  <a16:creationId xmlns:a16="http://schemas.microsoft.com/office/drawing/2014/main" id="{430774B7-C3F0-8CAB-CF55-1E546B77C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590" name="Freeform 244">
                <a:extLst>
                  <a:ext uri="{FF2B5EF4-FFF2-40B4-BE49-F238E27FC236}">
                    <a16:creationId xmlns:a16="http://schemas.microsoft.com/office/drawing/2014/main" id="{C4C2119A-DF9C-C8B2-454A-117899B255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0" name="Group 245">
              <a:extLst>
                <a:ext uri="{FF2B5EF4-FFF2-40B4-BE49-F238E27FC236}">
                  <a16:creationId xmlns:a16="http://schemas.microsoft.com/office/drawing/2014/main" id="{38D292A6-4EAA-1209-D837-513726F40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589" name="Freeform 246">
                <a:extLst>
                  <a:ext uri="{FF2B5EF4-FFF2-40B4-BE49-F238E27FC236}">
                    <a16:creationId xmlns:a16="http://schemas.microsoft.com/office/drawing/2014/main" id="{C1A8E76F-BD2E-7B1D-BDB6-95968CEBC8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1" name="Group 247">
              <a:extLst>
                <a:ext uri="{FF2B5EF4-FFF2-40B4-BE49-F238E27FC236}">
                  <a16:creationId xmlns:a16="http://schemas.microsoft.com/office/drawing/2014/main" id="{91312DA5-05EC-1CE4-788E-E976D42E39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588" name="Freeform 248">
                <a:extLst>
                  <a:ext uri="{FF2B5EF4-FFF2-40B4-BE49-F238E27FC236}">
                    <a16:creationId xmlns:a16="http://schemas.microsoft.com/office/drawing/2014/main" id="{FF93A843-7521-8C2E-15FA-08D64F1C561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2" name="Group 249">
              <a:extLst>
                <a:ext uri="{FF2B5EF4-FFF2-40B4-BE49-F238E27FC236}">
                  <a16:creationId xmlns:a16="http://schemas.microsoft.com/office/drawing/2014/main" id="{75C59FB1-D85F-4FA2-B34D-272C791129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587" name="Freeform 250">
                <a:extLst>
                  <a:ext uri="{FF2B5EF4-FFF2-40B4-BE49-F238E27FC236}">
                    <a16:creationId xmlns:a16="http://schemas.microsoft.com/office/drawing/2014/main" id="{7A4A72A1-6E5D-C9CD-709F-75E0C50C3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3" name="Group 251">
              <a:extLst>
                <a:ext uri="{FF2B5EF4-FFF2-40B4-BE49-F238E27FC236}">
                  <a16:creationId xmlns:a16="http://schemas.microsoft.com/office/drawing/2014/main" id="{21BB971D-A79B-C817-3E56-5ABFBAB30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586" name="Freeform 252">
                <a:extLst>
                  <a:ext uri="{FF2B5EF4-FFF2-40B4-BE49-F238E27FC236}">
                    <a16:creationId xmlns:a16="http://schemas.microsoft.com/office/drawing/2014/main" id="{0BBB3CCB-A614-143C-3DAD-DAE48A7CD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4" name="Group 253">
              <a:extLst>
                <a:ext uri="{FF2B5EF4-FFF2-40B4-BE49-F238E27FC236}">
                  <a16:creationId xmlns:a16="http://schemas.microsoft.com/office/drawing/2014/main" id="{3E067CFC-690B-0D27-D16B-E5A1E19DF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585" name="Freeform 254">
                <a:extLst>
                  <a:ext uri="{FF2B5EF4-FFF2-40B4-BE49-F238E27FC236}">
                    <a16:creationId xmlns:a16="http://schemas.microsoft.com/office/drawing/2014/main" id="{63D1AF44-62E6-94E6-473E-175A8FFC87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5" name="Group 255">
              <a:extLst>
                <a:ext uri="{FF2B5EF4-FFF2-40B4-BE49-F238E27FC236}">
                  <a16:creationId xmlns:a16="http://schemas.microsoft.com/office/drawing/2014/main" id="{C413629C-6F22-8E59-4FF4-3CE877A89C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584" name="Freeform 256">
                <a:extLst>
                  <a:ext uri="{FF2B5EF4-FFF2-40B4-BE49-F238E27FC236}">
                    <a16:creationId xmlns:a16="http://schemas.microsoft.com/office/drawing/2014/main" id="{8B9A8D50-020F-3083-68F5-2FE4F68F33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6" name="Group 257">
              <a:extLst>
                <a:ext uri="{FF2B5EF4-FFF2-40B4-BE49-F238E27FC236}">
                  <a16:creationId xmlns:a16="http://schemas.microsoft.com/office/drawing/2014/main" id="{08392077-EA07-6FBF-6F48-4FAC2791C3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583" name="Freeform 258">
                <a:extLst>
                  <a:ext uri="{FF2B5EF4-FFF2-40B4-BE49-F238E27FC236}">
                    <a16:creationId xmlns:a16="http://schemas.microsoft.com/office/drawing/2014/main" id="{A7209DB2-868D-ED30-7C7A-B046634EA7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7" name="Group 259">
              <a:extLst>
                <a:ext uri="{FF2B5EF4-FFF2-40B4-BE49-F238E27FC236}">
                  <a16:creationId xmlns:a16="http://schemas.microsoft.com/office/drawing/2014/main" id="{8FD13551-1B8E-3FC4-4199-69434D16E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582" name="Freeform 260">
                <a:extLst>
                  <a:ext uri="{FF2B5EF4-FFF2-40B4-BE49-F238E27FC236}">
                    <a16:creationId xmlns:a16="http://schemas.microsoft.com/office/drawing/2014/main" id="{EA34F00D-5E66-8C0A-C9BF-BE81C8FF7C6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8" name="Group 261">
              <a:extLst>
                <a:ext uri="{FF2B5EF4-FFF2-40B4-BE49-F238E27FC236}">
                  <a16:creationId xmlns:a16="http://schemas.microsoft.com/office/drawing/2014/main" id="{D2543C18-5CEF-8AD9-3E21-3EEEE14BF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581" name="Freeform 262">
                <a:extLst>
                  <a:ext uri="{FF2B5EF4-FFF2-40B4-BE49-F238E27FC236}">
                    <a16:creationId xmlns:a16="http://schemas.microsoft.com/office/drawing/2014/main" id="{22E2610B-2F37-380F-B21A-8E66B2F17B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9" name="Group 263">
              <a:extLst>
                <a:ext uri="{FF2B5EF4-FFF2-40B4-BE49-F238E27FC236}">
                  <a16:creationId xmlns:a16="http://schemas.microsoft.com/office/drawing/2014/main" id="{112601C5-405A-49A0-4354-4E2164CB09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580" name="Freeform 264">
                <a:extLst>
                  <a:ext uri="{FF2B5EF4-FFF2-40B4-BE49-F238E27FC236}">
                    <a16:creationId xmlns:a16="http://schemas.microsoft.com/office/drawing/2014/main" id="{69F1CA82-8DB5-F490-8DDF-25F8835A39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0" name="Group 265">
              <a:extLst>
                <a:ext uri="{FF2B5EF4-FFF2-40B4-BE49-F238E27FC236}">
                  <a16:creationId xmlns:a16="http://schemas.microsoft.com/office/drawing/2014/main" id="{10B5C9F0-F8A8-AA22-A188-DE292D5075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579" name="Freeform 266">
                <a:extLst>
                  <a:ext uri="{FF2B5EF4-FFF2-40B4-BE49-F238E27FC236}">
                    <a16:creationId xmlns:a16="http://schemas.microsoft.com/office/drawing/2014/main" id="{4AE45AC8-015B-C582-A0F7-5D8C2B6D76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1" name="Group 267">
              <a:extLst>
                <a:ext uri="{FF2B5EF4-FFF2-40B4-BE49-F238E27FC236}">
                  <a16:creationId xmlns:a16="http://schemas.microsoft.com/office/drawing/2014/main" id="{B00964A3-6745-B969-C258-AB49BDF51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578" name="Freeform 268">
                <a:extLst>
                  <a:ext uri="{FF2B5EF4-FFF2-40B4-BE49-F238E27FC236}">
                    <a16:creationId xmlns:a16="http://schemas.microsoft.com/office/drawing/2014/main" id="{EF527C0D-E865-DCB0-78E9-DD3CF10CD2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2" name="Group 269">
              <a:extLst>
                <a:ext uri="{FF2B5EF4-FFF2-40B4-BE49-F238E27FC236}">
                  <a16:creationId xmlns:a16="http://schemas.microsoft.com/office/drawing/2014/main" id="{0F0448EA-AAC0-310F-ECFC-DEC8BEC03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577" name="Freeform 270">
                <a:extLst>
                  <a:ext uri="{FF2B5EF4-FFF2-40B4-BE49-F238E27FC236}">
                    <a16:creationId xmlns:a16="http://schemas.microsoft.com/office/drawing/2014/main" id="{B49D3B7C-7C59-3A00-FBB5-E9D28E151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3" name="Group 271">
              <a:extLst>
                <a:ext uri="{FF2B5EF4-FFF2-40B4-BE49-F238E27FC236}">
                  <a16:creationId xmlns:a16="http://schemas.microsoft.com/office/drawing/2014/main" id="{AF81B902-F134-0AA9-2C6D-95B07D313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576" name="Freeform 272">
                <a:extLst>
                  <a:ext uri="{FF2B5EF4-FFF2-40B4-BE49-F238E27FC236}">
                    <a16:creationId xmlns:a16="http://schemas.microsoft.com/office/drawing/2014/main" id="{D36C287D-EE74-0ABA-FD16-87E9CDA57A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4" name="Group 273">
              <a:extLst>
                <a:ext uri="{FF2B5EF4-FFF2-40B4-BE49-F238E27FC236}">
                  <a16:creationId xmlns:a16="http://schemas.microsoft.com/office/drawing/2014/main" id="{8ADB56BD-0822-6F0B-B19B-BB5755CB82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575" name="Freeform 274">
                <a:extLst>
                  <a:ext uri="{FF2B5EF4-FFF2-40B4-BE49-F238E27FC236}">
                    <a16:creationId xmlns:a16="http://schemas.microsoft.com/office/drawing/2014/main" id="{2F2FF78F-F00E-F55A-05E4-46BCF47AB2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5" name="Group 275">
              <a:extLst>
                <a:ext uri="{FF2B5EF4-FFF2-40B4-BE49-F238E27FC236}">
                  <a16:creationId xmlns:a16="http://schemas.microsoft.com/office/drawing/2014/main" id="{A9BF0185-7CF6-B912-96C8-D791E7257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574" name="Freeform 276">
                <a:extLst>
                  <a:ext uri="{FF2B5EF4-FFF2-40B4-BE49-F238E27FC236}">
                    <a16:creationId xmlns:a16="http://schemas.microsoft.com/office/drawing/2014/main" id="{08A3F61A-0C9E-E811-D294-9CFA36339B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6" name="Group 277">
              <a:extLst>
                <a:ext uri="{FF2B5EF4-FFF2-40B4-BE49-F238E27FC236}">
                  <a16:creationId xmlns:a16="http://schemas.microsoft.com/office/drawing/2014/main" id="{BE2A51B7-BE1A-9932-6EDF-0F85EB5395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573" name="Freeform 278">
                <a:extLst>
                  <a:ext uri="{FF2B5EF4-FFF2-40B4-BE49-F238E27FC236}">
                    <a16:creationId xmlns:a16="http://schemas.microsoft.com/office/drawing/2014/main" id="{4B8C4E6C-21ED-4FA7-FD71-F5C1A479B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7" name="Group 279">
              <a:extLst>
                <a:ext uri="{FF2B5EF4-FFF2-40B4-BE49-F238E27FC236}">
                  <a16:creationId xmlns:a16="http://schemas.microsoft.com/office/drawing/2014/main" id="{A36562C8-2B44-5467-F5ED-FFB12A862C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572" name="Freeform 280">
                <a:extLst>
                  <a:ext uri="{FF2B5EF4-FFF2-40B4-BE49-F238E27FC236}">
                    <a16:creationId xmlns:a16="http://schemas.microsoft.com/office/drawing/2014/main" id="{7F620811-2B0E-3C6E-C3BD-CFF8DE1715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8" name="Group 281">
              <a:extLst>
                <a:ext uri="{FF2B5EF4-FFF2-40B4-BE49-F238E27FC236}">
                  <a16:creationId xmlns:a16="http://schemas.microsoft.com/office/drawing/2014/main" id="{5257637D-4009-1B0F-A8E7-0656A3E3C1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571" name="Freeform 282">
                <a:extLst>
                  <a:ext uri="{FF2B5EF4-FFF2-40B4-BE49-F238E27FC236}">
                    <a16:creationId xmlns:a16="http://schemas.microsoft.com/office/drawing/2014/main" id="{02B3479A-E64E-E27A-1849-DC18212CC3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9" name="Group 283">
              <a:extLst>
                <a:ext uri="{FF2B5EF4-FFF2-40B4-BE49-F238E27FC236}">
                  <a16:creationId xmlns:a16="http://schemas.microsoft.com/office/drawing/2014/main" id="{84A19639-5C0E-52D7-CEB0-58B4F4B8F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570" name="Freeform 284">
                <a:extLst>
                  <a:ext uri="{FF2B5EF4-FFF2-40B4-BE49-F238E27FC236}">
                    <a16:creationId xmlns:a16="http://schemas.microsoft.com/office/drawing/2014/main" id="{FDA86CB2-C245-4B76-D19F-2DF39F701B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0" name="Group 285">
              <a:extLst>
                <a:ext uri="{FF2B5EF4-FFF2-40B4-BE49-F238E27FC236}">
                  <a16:creationId xmlns:a16="http://schemas.microsoft.com/office/drawing/2014/main" id="{BDF0B5AC-D988-CF25-13FF-E84044BDA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569" name="Freeform 286">
                <a:extLst>
                  <a:ext uri="{FF2B5EF4-FFF2-40B4-BE49-F238E27FC236}">
                    <a16:creationId xmlns:a16="http://schemas.microsoft.com/office/drawing/2014/main" id="{12D72BED-7388-6D64-C0F2-2CCFBFC4D8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1" name="Group 287">
              <a:extLst>
                <a:ext uri="{FF2B5EF4-FFF2-40B4-BE49-F238E27FC236}">
                  <a16:creationId xmlns:a16="http://schemas.microsoft.com/office/drawing/2014/main" id="{CEAC40A6-871E-D147-A523-9F795FFCA4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568" name="Freeform 288">
                <a:extLst>
                  <a:ext uri="{FF2B5EF4-FFF2-40B4-BE49-F238E27FC236}">
                    <a16:creationId xmlns:a16="http://schemas.microsoft.com/office/drawing/2014/main" id="{EB00E4B7-246E-CEAC-FB01-CFCFA34D79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2" name="Group 289">
              <a:extLst>
                <a:ext uri="{FF2B5EF4-FFF2-40B4-BE49-F238E27FC236}">
                  <a16:creationId xmlns:a16="http://schemas.microsoft.com/office/drawing/2014/main" id="{812E4814-6774-AD81-8B6D-16F960E00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567" name="Freeform 290">
                <a:extLst>
                  <a:ext uri="{FF2B5EF4-FFF2-40B4-BE49-F238E27FC236}">
                    <a16:creationId xmlns:a16="http://schemas.microsoft.com/office/drawing/2014/main" id="{12D9B6D5-4C41-6F13-E8EC-42D4A6D4146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3" name="Group 291">
              <a:extLst>
                <a:ext uri="{FF2B5EF4-FFF2-40B4-BE49-F238E27FC236}">
                  <a16:creationId xmlns:a16="http://schemas.microsoft.com/office/drawing/2014/main" id="{478960D1-41C4-E5C9-39A4-8CAA3017B7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566" name="Freeform 292">
                <a:extLst>
                  <a:ext uri="{FF2B5EF4-FFF2-40B4-BE49-F238E27FC236}">
                    <a16:creationId xmlns:a16="http://schemas.microsoft.com/office/drawing/2014/main" id="{F8EC8E34-A2FB-A542-5798-F14E73D4EC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4" name="Group 293">
              <a:extLst>
                <a:ext uri="{FF2B5EF4-FFF2-40B4-BE49-F238E27FC236}">
                  <a16:creationId xmlns:a16="http://schemas.microsoft.com/office/drawing/2014/main" id="{3D9E5892-54E1-D09F-8CA2-00C6F03B7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565" name="Freeform 294">
                <a:extLst>
                  <a:ext uri="{FF2B5EF4-FFF2-40B4-BE49-F238E27FC236}">
                    <a16:creationId xmlns:a16="http://schemas.microsoft.com/office/drawing/2014/main" id="{29B289E5-4BB5-6019-FDA9-B75FFABD90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5" name="Group 295">
              <a:extLst>
                <a:ext uri="{FF2B5EF4-FFF2-40B4-BE49-F238E27FC236}">
                  <a16:creationId xmlns:a16="http://schemas.microsoft.com/office/drawing/2014/main" id="{02402650-EB65-CE51-2760-137D04725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564" name="Freeform 296">
                <a:extLst>
                  <a:ext uri="{FF2B5EF4-FFF2-40B4-BE49-F238E27FC236}">
                    <a16:creationId xmlns:a16="http://schemas.microsoft.com/office/drawing/2014/main" id="{14B2A92F-0119-4A52-D655-98DAFF4F6D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6" name="Group 297">
              <a:extLst>
                <a:ext uri="{FF2B5EF4-FFF2-40B4-BE49-F238E27FC236}">
                  <a16:creationId xmlns:a16="http://schemas.microsoft.com/office/drawing/2014/main" id="{A808F0C8-48FD-37C6-07EB-704F25ACE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563" name="Freeform 298">
                <a:extLst>
                  <a:ext uri="{FF2B5EF4-FFF2-40B4-BE49-F238E27FC236}">
                    <a16:creationId xmlns:a16="http://schemas.microsoft.com/office/drawing/2014/main" id="{059FAEF0-D2C7-1AB9-7DC1-14CC1998A7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7" name="Group 299">
              <a:extLst>
                <a:ext uri="{FF2B5EF4-FFF2-40B4-BE49-F238E27FC236}">
                  <a16:creationId xmlns:a16="http://schemas.microsoft.com/office/drawing/2014/main" id="{35946E13-4E96-3807-F7AC-8531970CD7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562" name="Freeform 300">
                <a:extLst>
                  <a:ext uri="{FF2B5EF4-FFF2-40B4-BE49-F238E27FC236}">
                    <a16:creationId xmlns:a16="http://schemas.microsoft.com/office/drawing/2014/main" id="{02F9BE7A-F61E-E2EB-81E8-24A2B13577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8" name="Group 301">
              <a:extLst>
                <a:ext uri="{FF2B5EF4-FFF2-40B4-BE49-F238E27FC236}">
                  <a16:creationId xmlns:a16="http://schemas.microsoft.com/office/drawing/2014/main" id="{2309F258-F8A7-4EAA-4973-780F6E4EB8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561" name="Freeform 302">
                <a:extLst>
                  <a:ext uri="{FF2B5EF4-FFF2-40B4-BE49-F238E27FC236}">
                    <a16:creationId xmlns:a16="http://schemas.microsoft.com/office/drawing/2014/main" id="{7777D76A-A111-8B54-7BD6-9B5C194605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9" name="Group 303">
              <a:extLst>
                <a:ext uri="{FF2B5EF4-FFF2-40B4-BE49-F238E27FC236}">
                  <a16:creationId xmlns:a16="http://schemas.microsoft.com/office/drawing/2014/main" id="{4A84A7FC-F5C1-1B3D-3AC6-F4E9B6D76F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560" name="Freeform 304">
                <a:extLst>
                  <a:ext uri="{FF2B5EF4-FFF2-40B4-BE49-F238E27FC236}">
                    <a16:creationId xmlns:a16="http://schemas.microsoft.com/office/drawing/2014/main" id="{FCBF056A-F298-3B23-3055-097C0C8A88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0" name="Group 305">
              <a:extLst>
                <a:ext uri="{FF2B5EF4-FFF2-40B4-BE49-F238E27FC236}">
                  <a16:creationId xmlns:a16="http://schemas.microsoft.com/office/drawing/2014/main" id="{167ED316-A6A6-1CDF-99D3-DDC7F33BF9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559" name="Freeform 306">
                <a:extLst>
                  <a:ext uri="{FF2B5EF4-FFF2-40B4-BE49-F238E27FC236}">
                    <a16:creationId xmlns:a16="http://schemas.microsoft.com/office/drawing/2014/main" id="{960D5A97-14C6-BCFA-89EE-82A7387FA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1" name="Group 307">
              <a:extLst>
                <a:ext uri="{FF2B5EF4-FFF2-40B4-BE49-F238E27FC236}">
                  <a16:creationId xmlns:a16="http://schemas.microsoft.com/office/drawing/2014/main" id="{0D657286-3E8B-AB67-3DC0-A5FACB28A3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558" name="Freeform 308">
                <a:extLst>
                  <a:ext uri="{FF2B5EF4-FFF2-40B4-BE49-F238E27FC236}">
                    <a16:creationId xmlns:a16="http://schemas.microsoft.com/office/drawing/2014/main" id="{2C623578-9B4E-D492-325A-7EA58BF2AE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2" name="Group 309">
              <a:extLst>
                <a:ext uri="{FF2B5EF4-FFF2-40B4-BE49-F238E27FC236}">
                  <a16:creationId xmlns:a16="http://schemas.microsoft.com/office/drawing/2014/main" id="{6D61BB76-4686-1049-A474-0982FE907C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557" name="Freeform 310">
                <a:extLst>
                  <a:ext uri="{FF2B5EF4-FFF2-40B4-BE49-F238E27FC236}">
                    <a16:creationId xmlns:a16="http://schemas.microsoft.com/office/drawing/2014/main" id="{86019EAF-2B89-80A4-9924-78A5624404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3" name="Group 311">
              <a:extLst>
                <a:ext uri="{FF2B5EF4-FFF2-40B4-BE49-F238E27FC236}">
                  <a16:creationId xmlns:a16="http://schemas.microsoft.com/office/drawing/2014/main" id="{A23E7696-37B3-E354-02E9-9A536AD9D3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556" name="Freeform 312">
                <a:extLst>
                  <a:ext uri="{FF2B5EF4-FFF2-40B4-BE49-F238E27FC236}">
                    <a16:creationId xmlns:a16="http://schemas.microsoft.com/office/drawing/2014/main" id="{F77D2949-5CFE-6B93-AA77-142039D5B6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4" name="Group 313">
              <a:extLst>
                <a:ext uri="{FF2B5EF4-FFF2-40B4-BE49-F238E27FC236}">
                  <a16:creationId xmlns:a16="http://schemas.microsoft.com/office/drawing/2014/main" id="{DAB93DD8-50E4-2F8D-8FA5-53DDA0BE94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555" name="Freeform 314">
                <a:extLst>
                  <a:ext uri="{FF2B5EF4-FFF2-40B4-BE49-F238E27FC236}">
                    <a16:creationId xmlns:a16="http://schemas.microsoft.com/office/drawing/2014/main" id="{60536664-87A7-B834-3751-5D05F9EBCD7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5" name="Group 315">
              <a:extLst>
                <a:ext uri="{FF2B5EF4-FFF2-40B4-BE49-F238E27FC236}">
                  <a16:creationId xmlns:a16="http://schemas.microsoft.com/office/drawing/2014/main" id="{EF1B802D-59E7-9181-CB83-1E0637C60D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554" name="Freeform 316">
                <a:extLst>
                  <a:ext uri="{FF2B5EF4-FFF2-40B4-BE49-F238E27FC236}">
                    <a16:creationId xmlns:a16="http://schemas.microsoft.com/office/drawing/2014/main" id="{FA5796D3-670D-D69F-34F4-06EE8C01AE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6" name="Group 317">
              <a:extLst>
                <a:ext uri="{FF2B5EF4-FFF2-40B4-BE49-F238E27FC236}">
                  <a16:creationId xmlns:a16="http://schemas.microsoft.com/office/drawing/2014/main" id="{BE0C6E05-4A7F-2F23-644E-91F52751F4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553" name="Freeform 318">
                <a:extLst>
                  <a:ext uri="{FF2B5EF4-FFF2-40B4-BE49-F238E27FC236}">
                    <a16:creationId xmlns:a16="http://schemas.microsoft.com/office/drawing/2014/main" id="{63CB77DB-99DD-A449-390C-613D1C8121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7" name="Group 319">
              <a:extLst>
                <a:ext uri="{FF2B5EF4-FFF2-40B4-BE49-F238E27FC236}">
                  <a16:creationId xmlns:a16="http://schemas.microsoft.com/office/drawing/2014/main" id="{21929E7B-1693-2C1C-C875-40785E93C1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552" name="Freeform 320">
                <a:extLst>
                  <a:ext uri="{FF2B5EF4-FFF2-40B4-BE49-F238E27FC236}">
                    <a16:creationId xmlns:a16="http://schemas.microsoft.com/office/drawing/2014/main" id="{31954886-65D8-FEF4-898A-2196BB83E9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8" name="Group 321">
              <a:extLst>
                <a:ext uri="{FF2B5EF4-FFF2-40B4-BE49-F238E27FC236}">
                  <a16:creationId xmlns:a16="http://schemas.microsoft.com/office/drawing/2014/main" id="{2456E081-84B0-EB0F-A855-947C18BBE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551" name="Freeform 322">
                <a:extLst>
                  <a:ext uri="{FF2B5EF4-FFF2-40B4-BE49-F238E27FC236}">
                    <a16:creationId xmlns:a16="http://schemas.microsoft.com/office/drawing/2014/main" id="{1E5CABA5-DDE0-1838-64F6-949A4DA3248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9" name="Group 323">
              <a:extLst>
                <a:ext uri="{FF2B5EF4-FFF2-40B4-BE49-F238E27FC236}">
                  <a16:creationId xmlns:a16="http://schemas.microsoft.com/office/drawing/2014/main" id="{54958B58-DAE6-1E43-827E-F4D83EEF87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550" name="Freeform 324">
                <a:extLst>
                  <a:ext uri="{FF2B5EF4-FFF2-40B4-BE49-F238E27FC236}">
                    <a16:creationId xmlns:a16="http://schemas.microsoft.com/office/drawing/2014/main" id="{4899BDDB-ECB4-463F-20BC-E52D4AD3A2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0" name="Group 325">
              <a:extLst>
                <a:ext uri="{FF2B5EF4-FFF2-40B4-BE49-F238E27FC236}">
                  <a16:creationId xmlns:a16="http://schemas.microsoft.com/office/drawing/2014/main" id="{8D4F27FA-E0A0-C299-0949-9CB85C911F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549" name="Freeform 326">
                <a:extLst>
                  <a:ext uri="{FF2B5EF4-FFF2-40B4-BE49-F238E27FC236}">
                    <a16:creationId xmlns:a16="http://schemas.microsoft.com/office/drawing/2014/main" id="{534CBD6E-A4E8-B801-370D-48AADB8C55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1" name="Group 327">
              <a:extLst>
                <a:ext uri="{FF2B5EF4-FFF2-40B4-BE49-F238E27FC236}">
                  <a16:creationId xmlns:a16="http://schemas.microsoft.com/office/drawing/2014/main" id="{85BA0609-DF51-E450-EDBC-14B6B09C3C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548" name="Freeform 328">
                <a:extLst>
                  <a:ext uri="{FF2B5EF4-FFF2-40B4-BE49-F238E27FC236}">
                    <a16:creationId xmlns:a16="http://schemas.microsoft.com/office/drawing/2014/main" id="{11F47522-C05D-8C87-FEBA-3E34741350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2" name="Group 329">
              <a:extLst>
                <a:ext uri="{FF2B5EF4-FFF2-40B4-BE49-F238E27FC236}">
                  <a16:creationId xmlns:a16="http://schemas.microsoft.com/office/drawing/2014/main" id="{F98F5CE5-C369-BDB8-D3D7-D2F613C402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547" name="Freeform 330">
                <a:extLst>
                  <a:ext uri="{FF2B5EF4-FFF2-40B4-BE49-F238E27FC236}">
                    <a16:creationId xmlns:a16="http://schemas.microsoft.com/office/drawing/2014/main" id="{7C14A924-9E23-9629-F6BE-B17E71644B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3" name="Group 331">
              <a:extLst>
                <a:ext uri="{FF2B5EF4-FFF2-40B4-BE49-F238E27FC236}">
                  <a16:creationId xmlns:a16="http://schemas.microsoft.com/office/drawing/2014/main" id="{0DA7EAB9-2B90-8E3D-00C3-8ECFF51E6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546" name="Freeform 332">
                <a:extLst>
                  <a:ext uri="{FF2B5EF4-FFF2-40B4-BE49-F238E27FC236}">
                    <a16:creationId xmlns:a16="http://schemas.microsoft.com/office/drawing/2014/main" id="{FC748DD0-ACAF-1F3C-A2B9-37A0DE5FBE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4" name="Group 333">
              <a:extLst>
                <a:ext uri="{FF2B5EF4-FFF2-40B4-BE49-F238E27FC236}">
                  <a16:creationId xmlns:a16="http://schemas.microsoft.com/office/drawing/2014/main" id="{E51FDA23-5970-F895-1DF5-5FDDC6C17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545" name="Freeform 334">
                <a:extLst>
                  <a:ext uri="{FF2B5EF4-FFF2-40B4-BE49-F238E27FC236}">
                    <a16:creationId xmlns:a16="http://schemas.microsoft.com/office/drawing/2014/main" id="{897BC4D5-0C14-7149-89D5-E9970B8E93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5" name="Group 335">
              <a:extLst>
                <a:ext uri="{FF2B5EF4-FFF2-40B4-BE49-F238E27FC236}">
                  <a16:creationId xmlns:a16="http://schemas.microsoft.com/office/drawing/2014/main" id="{A86258DE-C325-2D00-1D81-ED49E4820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544" name="Freeform 336">
                <a:extLst>
                  <a:ext uri="{FF2B5EF4-FFF2-40B4-BE49-F238E27FC236}">
                    <a16:creationId xmlns:a16="http://schemas.microsoft.com/office/drawing/2014/main" id="{CEF72E60-EBB3-D53D-3D19-2069F9EB771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6" name="Group 337">
              <a:extLst>
                <a:ext uri="{FF2B5EF4-FFF2-40B4-BE49-F238E27FC236}">
                  <a16:creationId xmlns:a16="http://schemas.microsoft.com/office/drawing/2014/main" id="{A542E690-E328-F799-8298-D79DAE49CC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543" name="Freeform 338">
                <a:extLst>
                  <a:ext uri="{FF2B5EF4-FFF2-40B4-BE49-F238E27FC236}">
                    <a16:creationId xmlns:a16="http://schemas.microsoft.com/office/drawing/2014/main" id="{70B7C09C-E879-D261-0C7B-BA6620E5BF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7" name="Group 339">
              <a:extLst>
                <a:ext uri="{FF2B5EF4-FFF2-40B4-BE49-F238E27FC236}">
                  <a16:creationId xmlns:a16="http://schemas.microsoft.com/office/drawing/2014/main" id="{FDD291A7-67B4-A0B4-64B0-9AFD642591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542" name="Freeform 340">
                <a:extLst>
                  <a:ext uri="{FF2B5EF4-FFF2-40B4-BE49-F238E27FC236}">
                    <a16:creationId xmlns:a16="http://schemas.microsoft.com/office/drawing/2014/main" id="{F6398208-4DF7-1CC3-BF87-5D93BBFCE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8" name="Group 341">
              <a:extLst>
                <a:ext uri="{FF2B5EF4-FFF2-40B4-BE49-F238E27FC236}">
                  <a16:creationId xmlns:a16="http://schemas.microsoft.com/office/drawing/2014/main" id="{CDCF5FB5-38AC-3524-290F-74B8D04121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541" name="Freeform 342">
                <a:extLst>
                  <a:ext uri="{FF2B5EF4-FFF2-40B4-BE49-F238E27FC236}">
                    <a16:creationId xmlns:a16="http://schemas.microsoft.com/office/drawing/2014/main" id="{6065E4A6-20F2-428D-F443-2CCCC83DB8B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9" name="Group 343">
              <a:extLst>
                <a:ext uri="{FF2B5EF4-FFF2-40B4-BE49-F238E27FC236}">
                  <a16:creationId xmlns:a16="http://schemas.microsoft.com/office/drawing/2014/main" id="{9D9A5B3F-A668-BDA2-139B-743B412B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540" name="Freeform 344">
                <a:extLst>
                  <a:ext uri="{FF2B5EF4-FFF2-40B4-BE49-F238E27FC236}">
                    <a16:creationId xmlns:a16="http://schemas.microsoft.com/office/drawing/2014/main" id="{BE14DC1E-6252-DB5C-BDD6-684264D358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64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5279" y="7661041"/>
            <a:ext cx="3411580" cy="607243"/>
            <a:chOff x="0" y="0"/>
            <a:chExt cx="4548773" cy="809658"/>
          </a:xfrm>
        </p:grpSpPr>
        <p:sp>
          <p:nvSpPr>
            <p:cNvPr id="3" name="Freeform 3"/>
            <p:cNvSpPr/>
            <p:nvPr/>
          </p:nvSpPr>
          <p:spPr>
            <a:xfrm>
              <a:off x="0" y="48647"/>
              <a:ext cx="536216" cy="712365"/>
            </a:xfrm>
            <a:custGeom>
              <a:avLst/>
              <a:gdLst/>
              <a:ahLst/>
              <a:cxnLst/>
              <a:rect l="l" t="t" r="r" b="b"/>
              <a:pathLst>
                <a:path w="536216" h="712365">
                  <a:moveTo>
                    <a:pt x="0" y="0"/>
                  </a:moveTo>
                  <a:lnTo>
                    <a:pt x="536216" y="0"/>
                  </a:lnTo>
                  <a:lnTo>
                    <a:pt x="536216" y="712364"/>
                  </a:lnTo>
                  <a:lnTo>
                    <a:pt x="0" y="712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15514" y="-28575"/>
              <a:ext cx="3233259" cy="83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Referências Bibliográfias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5279" y="6322857"/>
            <a:ext cx="3514691" cy="534273"/>
            <a:chOff x="0" y="0"/>
            <a:chExt cx="4686255" cy="712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181" cy="712365"/>
            </a:xfrm>
            <a:custGeom>
              <a:avLst/>
              <a:gdLst/>
              <a:ahLst/>
              <a:cxnLst/>
              <a:rect l="l" t="t" r="r" b="b"/>
              <a:pathLst>
                <a:path w="811181" h="712365">
                  <a:moveTo>
                    <a:pt x="0" y="0"/>
                  </a:moveTo>
                  <a:lnTo>
                    <a:pt x="811181" y="0"/>
                  </a:lnTo>
                  <a:lnTo>
                    <a:pt x="811181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52996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Resultados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25279" y="4878359"/>
            <a:ext cx="3515322" cy="534273"/>
            <a:chOff x="0" y="0"/>
            <a:chExt cx="4687097" cy="712365"/>
          </a:xfrm>
        </p:grpSpPr>
        <p:sp>
          <p:nvSpPr>
            <p:cNvPr id="9" name="TextBox 9"/>
            <p:cNvSpPr txBox="1"/>
            <p:nvPr/>
          </p:nvSpPr>
          <p:spPr>
            <a:xfrm>
              <a:off x="1453838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dirty="0" err="1">
                  <a:solidFill>
                    <a:srgbClr val="1B1B1B"/>
                  </a:solidFill>
                  <a:latin typeface="Clear Sans"/>
                </a:rPr>
                <a:t>Modelos</a:t>
              </a:r>
              <a:endParaRPr lang="en-US" sz="1899" dirty="0">
                <a:solidFill>
                  <a:srgbClr val="1B1B1B"/>
                </a:solidFill>
                <a:latin typeface="Clear Sans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12864" cy="712365"/>
            </a:xfrm>
            <a:custGeom>
              <a:avLst/>
              <a:gdLst/>
              <a:ahLst/>
              <a:cxnLst/>
              <a:rect l="l" t="t" r="r" b="b"/>
              <a:pathLst>
                <a:path w="812864" h="712365">
                  <a:moveTo>
                    <a:pt x="0" y="0"/>
                  </a:moveTo>
                  <a:lnTo>
                    <a:pt x="812864" y="0"/>
                  </a:lnTo>
                  <a:lnTo>
                    <a:pt x="812864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62335" y="2095500"/>
            <a:ext cx="3477635" cy="534273"/>
            <a:chOff x="0" y="0"/>
            <a:chExt cx="4636847" cy="712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2365" cy="712365"/>
            </a:xfrm>
            <a:custGeom>
              <a:avLst/>
              <a:gdLst/>
              <a:ahLst/>
              <a:cxnLst/>
              <a:rect l="l" t="t" r="r" b="b"/>
              <a:pathLst>
                <a:path w="712365" h="712365">
                  <a:moveTo>
                    <a:pt x="0" y="0"/>
                  </a:moveTo>
                  <a:lnTo>
                    <a:pt x="712365" y="0"/>
                  </a:lnTo>
                  <a:lnTo>
                    <a:pt x="712365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03588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B1B1B"/>
                  </a:solidFill>
                  <a:latin typeface="Clear Sans"/>
                </a:rPr>
                <a:t>Tema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7451" y="3273978"/>
            <a:ext cx="5755220" cy="4037539"/>
            <a:chOff x="0" y="0"/>
            <a:chExt cx="7673626" cy="5383386"/>
          </a:xfrm>
        </p:grpSpPr>
        <p:grpSp>
          <p:nvGrpSpPr>
            <p:cNvPr id="15" name="Group 15"/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345" name="AutoShape 345"/>
          <p:cNvSpPr/>
          <p:nvPr/>
        </p:nvSpPr>
        <p:spPr>
          <a:xfrm>
            <a:off x="1763149" y="4381612"/>
            <a:ext cx="4979137" cy="1440900"/>
          </a:xfrm>
          <a:prstGeom prst="rect">
            <a:avLst/>
          </a:prstGeom>
          <a:solidFill>
            <a:srgbClr val="02E885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346" name="Group 346"/>
          <p:cNvGrpSpPr/>
          <p:nvPr/>
        </p:nvGrpSpPr>
        <p:grpSpPr>
          <a:xfrm>
            <a:off x="10971989" y="3433861"/>
            <a:ext cx="3567981" cy="534273"/>
            <a:chOff x="0" y="0"/>
            <a:chExt cx="4757308" cy="712365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953286" cy="712365"/>
            </a:xfrm>
            <a:custGeom>
              <a:avLst/>
              <a:gdLst/>
              <a:ahLst/>
              <a:cxnLst/>
              <a:rect l="l" t="t" r="r" b="b"/>
              <a:pathLst>
                <a:path w="953286" h="712365">
                  <a:moveTo>
                    <a:pt x="0" y="0"/>
                  </a:moveTo>
                  <a:lnTo>
                    <a:pt x="953286" y="0"/>
                  </a:lnTo>
                  <a:lnTo>
                    <a:pt x="953286" y="712365"/>
                  </a:lnTo>
                  <a:lnTo>
                    <a:pt x="0" y="712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48" name="TextBox 348"/>
            <p:cNvSpPr txBox="1"/>
            <p:nvPr/>
          </p:nvSpPr>
          <p:spPr>
            <a:xfrm>
              <a:off x="1524049" y="141280"/>
              <a:ext cx="3233259" cy="40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dirty="0" err="1">
                  <a:solidFill>
                    <a:srgbClr val="1B1B1B"/>
                  </a:solidFill>
                  <a:latin typeface="Clear Sans"/>
                </a:rPr>
                <a:t>Procedimentos</a:t>
              </a:r>
              <a:endParaRPr lang="en-US" sz="1899" dirty="0">
                <a:solidFill>
                  <a:srgbClr val="1B1B1B"/>
                </a:solidFill>
                <a:latin typeface="Clear Sans"/>
              </a:endParaRPr>
            </a:p>
          </p:txBody>
        </p:sp>
      </p:grpSp>
      <p:sp>
        <p:nvSpPr>
          <p:cNvPr id="350" name="TextBox 350"/>
          <p:cNvSpPr txBox="1"/>
          <p:nvPr/>
        </p:nvSpPr>
        <p:spPr>
          <a:xfrm>
            <a:off x="2364882" y="4685172"/>
            <a:ext cx="3740357" cy="89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1"/>
              </a:lnSpc>
            </a:pPr>
            <a:r>
              <a:rPr lang="en-US" sz="5809">
                <a:solidFill>
                  <a:srgbClr val="FFFFFF"/>
                </a:solidFill>
                <a:latin typeface="League Spartan"/>
              </a:rPr>
              <a:t>Glossário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4874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Resnet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D71E7F7A-444B-77AE-EB47-59D31B407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52327"/>
            <a:ext cx="7818136" cy="4297689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6EA30296-39F5-164D-3064-69AF26F5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652327"/>
            <a:ext cx="8058150" cy="42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A55CB4-619A-6FCB-CF89-3AEDF51D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5" y="4658150"/>
            <a:ext cx="8048625" cy="42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6398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VGG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4575D34F-AA05-E570-0376-CAEEB45D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18202"/>
            <a:ext cx="7735839" cy="4297689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EE3FBBD6-36B7-6B9A-B2BF-D1BABE07D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618202"/>
            <a:ext cx="80581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CFBBEDE-1127-EC98-0083-23FC25A7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596667"/>
            <a:ext cx="80581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5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4112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Inception</a:t>
            </a:r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96688E5D-0096-8A20-C909-35E683ADA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59956"/>
            <a:ext cx="7818136" cy="429768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D9E95CBA-DEDB-6DAD-1264-14C38CE8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128" y="4454986"/>
            <a:ext cx="7735840" cy="42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0998CDD-F69A-376C-742F-3AA348C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127" y="4454986"/>
            <a:ext cx="7735839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19ED2492-D563-EDCB-775B-05136CACCE6E}"/>
              </a:ext>
            </a:extLst>
          </p:cNvPr>
          <p:cNvGrpSpPr/>
          <p:nvPr/>
        </p:nvGrpSpPr>
        <p:grpSpPr>
          <a:xfrm>
            <a:off x="39296" y="4650670"/>
            <a:ext cx="18096304" cy="3563625"/>
            <a:chOff x="0" y="-38100"/>
            <a:chExt cx="2407042" cy="27474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E6B3C68A-8394-10CD-6F92-2DA2AB981DE8}"/>
                </a:ext>
              </a:extLst>
            </p:cNvPr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45444B16-36D7-5526-F25F-2C53B8CC9C88}"/>
                </a:ext>
              </a:extLst>
            </p:cNvPr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 - </a:t>
            </a:r>
            <a:r>
              <a:rPr lang="en-US" sz="3499" b="1" dirty="0" err="1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Comparação</a:t>
            </a:r>
            <a:endParaRPr lang="en-US" sz="3499" b="1" dirty="0">
              <a:solidFill>
                <a:srgbClr val="02E885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AC36CD72-2212-71DF-9A76-7A440D92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409" y="4838700"/>
            <a:ext cx="5808191" cy="32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11815B4-F4A9-FFFD-E975-A673B68C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7" y="4838699"/>
            <a:ext cx="5808191" cy="32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9979C04-A5B5-879A-ECB4-8E3261E3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97" y="4815252"/>
            <a:ext cx="5892599" cy="327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64">
            <a:extLst>
              <a:ext uri="{FF2B5EF4-FFF2-40B4-BE49-F238E27FC236}">
                <a16:creationId xmlns:a16="http://schemas.microsoft.com/office/drawing/2014/main" id="{5092B1E9-18F9-1D49-5F79-D76A6B7A3F75}"/>
              </a:ext>
            </a:extLst>
          </p:cNvPr>
          <p:cNvSpPr txBox="1"/>
          <p:nvPr/>
        </p:nvSpPr>
        <p:spPr>
          <a:xfrm>
            <a:off x="1895012" y="8262057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Resnet</a:t>
            </a:r>
          </a:p>
        </p:txBody>
      </p:sp>
      <p:sp>
        <p:nvSpPr>
          <p:cNvPr id="13" name="TextBox 764">
            <a:extLst>
              <a:ext uri="{FF2B5EF4-FFF2-40B4-BE49-F238E27FC236}">
                <a16:creationId xmlns:a16="http://schemas.microsoft.com/office/drawing/2014/main" id="{CCAF1B3D-9AB5-CA09-2967-BABEE23E7934}"/>
              </a:ext>
            </a:extLst>
          </p:cNvPr>
          <p:cNvSpPr txBox="1"/>
          <p:nvPr/>
        </p:nvSpPr>
        <p:spPr>
          <a:xfrm>
            <a:off x="7929562" y="8253082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VGG</a:t>
            </a:r>
          </a:p>
        </p:txBody>
      </p:sp>
      <p:sp>
        <p:nvSpPr>
          <p:cNvPr id="14" name="TextBox 764">
            <a:extLst>
              <a:ext uri="{FF2B5EF4-FFF2-40B4-BE49-F238E27FC236}">
                <a16:creationId xmlns:a16="http://schemas.microsoft.com/office/drawing/2014/main" id="{4475DC4F-4116-6EDB-78DE-F873A651467A}"/>
              </a:ext>
            </a:extLst>
          </p:cNvPr>
          <p:cNvSpPr txBox="1"/>
          <p:nvPr/>
        </p:nvSpPr>
        <p:spPr>
          <a:xfrm>
            <a:off x="14249400" y="8253082"/>
            <a:ext cx="24384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</a:rPr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2141952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MÉTRICAS - </a:t>
            </a:r>
            <a:r>
              <a:rPr lang="en-US" sz="3499" b="1" dirty="0" err="1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Comparação</a:t>
            </a:r>
            <a:endParaRPr lang="en-US" sz="3499" b="1" dirty="0">
              <a:solidFill>
                <a:srgbClr val="02E885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BD03C2D5-1968-EEC2-91A2-FF2AFA9CE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2" t="13113" r="10277" b="13243"/>
          <a:stretch/>
        </p:blipFill>
        <p:spPr>
          <a:xfrm>
            <a:off x="6223553" y="4652326"/>
            <a:ext cx="5518704" cy="3843975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58E24CCF-7098-82F3-8325-16C026D0E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3463" r="9776" b="12893"/>
          <a:stretch/>
        </p:blipFill>
        <p:spPr>
          <a:xfrm>
            <a:off x="11742257" y="4652325"/>
            <a:ext cx="5518705" cy="3843975"/>
          </a:xfrm>
          <a:prstGeom prst="rect">
            <a:avLst/>
          </a:prstGeom>
        </p:spPr>
      </p:pic>
      <p:pic>
        <p:nvPicPr>
          <p:cNvPr id="20" name="Imagem 19" descr="Texto&#10;&#10;Descrição gerada automaticamente">
            <a:extLst>
              <a:ext uri="{FF2B5EF4-FFF2-40B4-BE49-F238E27FC236}">
                <a16:creationId xmlns:a16="http://schemas.microsoft.com/office/drawing/2014/main" id="{9BA35F45-860A-F348-D90B-498C6FCD3A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t="13113" r="9251" b="13243"/>
          <a:stretch/>
        </p:blipFill>
        <p:spPr>
          <a:xfrm>
            <a:off x="704849" y="4652327"/>
            <a:ext cx="5518704" cy="38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9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35636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-20707" y="2366746"/>
            <a:ext cx="18308707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TESTES E DEMO</a:t>
            </a:r>
          </a:p>
        </p:txBody>
      </p:sp>
      <p:sp>
        <p:nvSpPr>
          <p:cNvPr id="9" name="TextBox 764">
            <a:extLst>
              <a:ext uri="{FF2B5EF4-FFF2-40B4-BE49-F238E27FC236}">
                <a16:creationId xmlns:a16="http://schemas.microsoft.com/office/drawing/2014/main" id="{4633F602-9F7E-7F85-434A-563B50B53BFF}"/>
              </a:ext>
            </a:extLst>
          </p:cNvPr>
          <p:cNvSpPr txBox="1"/>
          <p:nvPr/>
        </p:nvSpPr>
        <p:spPr>
          <a:xfrm>
            <a:off x="-13455" y="5143500"/>
            <a:ext cx="18314910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1500" b="1" dirty="0">
                <a:solidFill>
                  <a:schemeClr val="bg1"/>
                </a:solidFill>
                <a:latin typeface="Clear Sans Bold" panose="020B0604020202020204" charset="0"/>
                <a:cs typeface="Clear Sans Bold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GITHUB</a:t>
            </a:r>
            <a:endParaRPr lang="en-US" sz="11500" b="1" dirty="0">
              <a:solidFill>
                <a:schemeClr val="bg1"/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975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u="sn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228600" y="996599"/>
            <a:ext cx="9372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RESULTADOS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961974" y="3073216"/>
            <a:ext cx="7039026" cy="435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Aumentar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número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instâncias</a:t>
            </a:r>
            <a:r>
              <a:rPr lang="en-US" sz="3499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Experimentar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novas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transformações</a:t>
            </a:r>
            <a:r>
              <a:rPr lang="en-US" sz="3499" dirty="0">
                <a:latin typeface="Clear Sans"/>
              </a:rPr>
              <a:t>; 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Experimentar</a:t>
            </a:r>
            <a:r>
              <a:rPr lang="en-US" sz="3499" dirty="0">
                <a:latin typeface="Clear Sans"/>
              </a:rPr>
              <a:t> outros </a:t>
            </a:r>
            <a:r>
              <a:rPr lang="en-US" sz="3499" dirty="0" err="1">
                <a:latin typeface="Clear Sans"/>
              </a:rPr>
              <a:t>modelos</a:t>
            </a:r>
            <a:r>
              <a:rPr lang="en-US" sz="3499" dirty="0">
                <a:latin typeface="Clear Sans"/>
              </a:rPr>
              <a:t> e </a:t>
            </a:r>
            <a:r>
              <a:rPr lang="en-US" sz="3499" dirty="0" err="1">
                <a:latin typeface="Clear Sans"/>
              </a:rPr>
              <a:t>arquiteturas</a:t>
            </a:r>
            <a:r>
              <a:rPr lang="en-US" sz="3499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latin typeface="Clear Sans"/>
              </a:rPr>
              <a:t>Testar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integração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Métodos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Clássicos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>
                <a:latin typeface="Clear Sans"/>
              </a:rPr>
              <a:t>Machine Learning.</a:t>
            </a:r>
            <a:endParaRPr lang="en-US" sz="3499" dirty="0">
              <a:latin typeface="Clear Sans"/>
            </a:endParaRPr>
          </a:p>
        </p:txBody>
      </p:sp>
      <p:sp>
        <p:nvSpPr>
          <p:cNvPr id="766" name="TextBox 764">
            <a:extLst>
              <a:ext uri="{FF2B5EF4-FFF2-40B4-BE49-F238E27FC236}">
                <a16:creationId xmlns:a16="http://schemas.microsoft.com/office/drawing/2014/main" id="{990943ED-E301-F1F8-ADEC-9B215FC49596}"/>
              </a:ext>
            </a:extLst>
          </p:cNvPr>
          <p:cNvSpPr txBox="1"/>
          <p:nvPr/>
        </p:nvSpPr>
        <p:spPr>
          <a:xfrm>
            <a:off x="-233363" y="2164985"/>
            <a:ext cx="9372600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POSSÍVEIS MELHORIAS</a:t>
            </a:r>
          </a:p>
        </p:txBody>
      </p:sp>
    </p:spTree>
    <p:extLst>
      <p:ext uri="{BB962C8B-B14F-4D97-AF65-F5344CB8AC3E}">
        <p14:creationId xmlns:p14="http://schemas.microsoft.com/office/powerpoint/2010/main" val="125661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4883" y="-144661"/>
            <a:ext cx="9377363" cy="10431661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u="sn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228600" y="996599"/>
            <a:ext cx="9372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CONCLUSÃO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4711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535862" y="2682270"/>
            <a:ext cx="7891817" cy="5598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Dificuldade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na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obtenção</a:t>
            </a:r>
            <a:r>
              <a:rPr lang="en-US" sz="3200" dirty="0">
                <a:latin typeface="Clear Sans"/>
              </a:rPr>
              <a:t> dos dados;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Importância</a:t>
            </a:r>
            <a:r>
              <a:rPr lang="en-US" sz="3200" dirty="0">
                <a:latin typeface="Clear Sans"/>
              </a:rPr>
              <a:t> da </a:t>
            </a:r>
            <a:r>
              <a:rPr lang="en-US" sz="3200" dirty="0" err="1">
                <a:latin typeface="Clear Sans"/>
              </a:rPr>
              <a:t>Normalização</a:t>
            </a:r>
            <a:r>
              <a:rPr lang="en-US" sz="3200" dirty="0">
                <a:latin typeface="Clear Sans"/>
              </a:rPr>
              <a:t> e Data Augmentation;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Importância</a:t>
            </a:r>
            <a:r>
              <a:rPr lang="en-US" sz="3200" dirty="0">
                <a:latin typeface="Clear Sans"/>
              </a:rPr>
              <a:t> dos </a:t>
            </a:r>
            <a:r>
              <a:rPr lang="en-US" sz="3200" dirty="0" err="1">
                <a:latin typeface="Clear Sans"/>
              </a:rPr>
              <a:t>ajustes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nos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Hiperparâmetros</a:t>
            </a:r>
            <a:r>
              <a:rPr lang="en-US" sz="3200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Problema</a:t>
            </a:r>
            <a:r>
              <a:rPr lang="en-US" sz="3200" dirty="0">
                <a:latin typeface="Clear Sans"/>
              </a:rPr>
              <a:t> com </a:t>
            </a:r>
            <a:r>
              <a:rPr lang="en-US" sz="3200" dirty="0" err="1">
                <a:latin typeface="Clear Sans"/>
              </a:rPr>
              <a:t>uma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complexidade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elevada</a:t>
            </a:r>
            <a:r>
              <a:rPr lang="en-US" sz="3200" dirty="0">
                <a:latin typeface="Clear Sans"/>
              </a:rPr>
              <a:t> para </a:t>
            </a:r>
            <a:r>
              <a:rPr lang="en-US" sz="3200" dirty="0" err="1">
                <a:latin typeface="Clear Sans"/>
              </a:rPr>
              <a:t>nosso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conhecimento</a:t>
            </a:r>
            <a:r>
              <a:rPr lang="en-US" sz="3200" dirty="0">
                <a:latin typeface="Clear Sans"/>
              </a:rPr>
              <a:t>;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Clear Sans"/>
              </a:rPr>
              <a:t>Algoritmo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utilizado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pode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não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ter</a:t>
            </a:r>
            <a:r>
              <a:rPr lang="en-US" sz="3200" dirty="0">
                <a:latin typeface="Clear Sans"/>
              </a:rPr>
              <a:t> </a:t>
            </a:r>
            <a:r>
              <a:rPr lang="en-US" sz="3200" dirty="0" err="1">
                <a:latin typeface="Clear Sans"/>
              </a:rPr>
              <a:t>sido</a:t>
            </a:r>
            <a:r>
              <a:rPr lang="en-US" sz="3200" dirty="0">
                <a:latin typeface="Clear Sans"/>
              </a:rPr>
              <a:t> o </a:t>
            </a:r>
            <a:r>
              <a:rPr lang="en-US" sz="3200" dirty="0" err="1">
                <a:latin typeface="Clear Sans"/>
              </a:rPr>
              <a:t>melhor</a:t>
            </a:r>
            <a:r>
              <a:rPr lang="en-US" sz="3200" dirty="0">
                <a:latin typeface="Clear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67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5357" y="1500822"/>
            <a:ext cx="10593943" cy="97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6"/>
              </a:lnSpc>
            </a:pPr>
            <a:r>
              <a:rPr lang="en-US" sz="6165">
                <a:solidFill>
                  <a:srgbClr val="1B1B1B"/>
                </a:solidFill>
                <a:latin typeface="League Spartan"/>
              </a:rPr>
              <a:t>Referências Bibliográficas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6398" y="1121130"/>
            <a:ext cx="3320507" cy="8044740"/>
            <a:chOff x="0" y="0"/>
            <a:chExt cx="4427342" cy="10726320"/>
          </a:xfrm>
        </p:grpSpPr>
        <p:grpSp>
          <p:nvGrpSpPr>
            <p:cNvPr id="7" name="Group 7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" name="Group 381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" name="Group 383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393" name="TextBox 393"/>
          <p:cNvSpPr txBox="1"/>
          <p:nvPr/>
        </p:nvSpPr>
        <p:spPr>
          <a:xfrm>
            <a:off x="6662179" y="2476361"/>
            <a:ext cx="9930565" cy="703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SCIKIT-LEARN.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 Scikit-learn: Machine Learning in Python.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2" tooltip="https://scikit-learn.org/"/>
              </a:rPr>
              <a:t>https://scikit-learn.org/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16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PYTORCH.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Torchvision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 main documentation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3" tooltip="https://pytorch.org/vision/stable/index.html"/>
              </a:rPr>
              <a:t>https://pytorch.org/vision/stable/index.html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16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PYTORCH. </a:t>
            </a:r>
            <a:r>
              <a:rPr lang="pt-BR" sz="2040" b="1" dirty="0" err="1">
                <a:latin typeface="Clear Sans" panose="020B0604020202020204" charset="0"/>
                <a:cs typeface="Clear Sans" panose="020B0604020202020204" charset="0"/>
              </a:rPr>
              <a:t>Torchvision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. GitHub. Disponível em: 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https://github.com/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pytorch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tree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main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  <a:hlinkClick r:id="rId4"/>
              </a:rPr>
              <a:t>/</a:t>
            </a:r>
            <a:r>
              <a:rPr lang="pt-BR" sz="2040" dirty="0" err="1">
                <a:latin typeface="Clear Sans" panose="020B0604020202020204" charset="0"/>
                <a:cs typeface="Clear Sans" panose="020B0604020202020204" charset="0"/>
                <a:hlinkClick r:id="rId4"/>
              </a:rPr>
              <a:t>torchvision</a:t>
            </a:r>
            <a:r>
              <a:rPr lang="pt-BR" sz="2040" dirty="0">
                <a:latin typeface="Clear Sans" panose="020B0604020202020204" charset="0"/>
                <a:cs typeface="Clear Sans" panose="020B0604020202020204" charset="0"/>
              </a:rPr>
              <a:t>. Acesso em: 16 jun. 2024.</a:t>
            </a:r>
            <a:endParaRPr lang="en-US" sz="2040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PYTORCH.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PyTorch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5" tooltip="https://pytorch.org"/>
              </a:rPr>
              <a:t>https://pytorch.org/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15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 algn="l">
              <a:lnSpc>
                <a:spcPts val="2861"/>
              </a:lnSpc>
            </a:pPr>
            <a:r>
              <a:rPr lang="en-US" sz="2044" dirty="0">
                <a:solidFill>
                  <a:srgbClr val="1B1B1B"/>
                </a:solidFill>
                <a:latin typeface="Clear Sans"/>
              </a:rPr>
              <a:t>BHATT,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Vrunda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A step-by-step guide to early stopping in TensorFlow and </a:t>
            </a:r>
            <a:r>
              <a:rPr lang="en-US" sz="2044" dirty="0" err="1">
                <a:solidFill>
                  <a:srgbClr val="1B1B1B"/>
                </a:solidFill>
                <a:latin typeface="Clear Sans Bold"/>
              </a:rPr>
              <a:t>PyTorch</a:t>
            </a:r>
            <a:r>
              <a:rPr lang="en-US" sz="2044" dirty="0">
                <a:solidFill>
                  <a:srgbClr val="1B1B1B"/>
                </a:solidFill>
                <a:latin typeface="Clear Sans Bold"/>
              </a:rPr>
              <a:t>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Medium, 12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jan.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2023.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Disponível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</a:t>
            </a:r>
            <a:r>
              <a:rPr lang="en-US" sz="2044" u="sng" dirty="0">
                <a:solidFill>
                  <a:srgbClr val="1B1B1B"/>
                </a:solidFill>
                <a:latin typeface="Clear Sans"/>
                <a:hlinkClick r:id="rId6" tooltip="https://medium.com/@vrunda.bhattbhatt/a-step-by-step-guide-to-early-stopping-in-tensorflow-and-pytorch-59c1e3d0e376"/>
              </a:rPr>
              <a:t>https://medium.com/@vrunda.bhattbhatt/a-step-by-step-guide-to-early-stopping-in-tensorflow-and-pytorch-59c1e3d0e376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.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Acesso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en-US" sz="2044" dirty="0" err="1">
                <a:solidFill>
                  <a:srgbClr val="1B1B1B"/>
                </a:solidFill>
                <a:latin typeface="Clear Sans"/>
              </a:rPr>
              <a:t>em</a:t>
            </a:r>
            <a:r>
              <a:rPr lang="en-US" sz="2044" dirty="0">
                <a:solidFill>
                  <a:srgbClr val="1B1B1B"/>
                </a:solidFill>
                <a:latin typeface="Clear Sans"/>
              </a:rPr>
              <a:t>: 21 jun. 2024.</a:t>
            </a:r>
          </a:p>
          <a:p>
            <a:pPr algn="l">
              <a:lnSpc>
                <a:spcPts val="2861"/>
              </a:lnSpc>
            </a:pPr>
            <a:endParaRPr lang="en-US" sz="2044" dirty="0">
              <a:solidFill>
                <a:srgbClr val="1B1B1B"/>
              </a:solidFill>
              <a:latin typeface="Clear Sans"/>
            </a:endParaRPr>
          </a:p>
          <a:p>
            <a:pPr algn="l">
              <a:lnSpc>
                <a:spcPts val="2861"/>
              </a:lnSpc>
            </a:pPr>
            <a:r>
              <a:rPr lang="pt-BR" sz="2044" dirty="0">
                <a:solidFill>
                  <a:srgbClr val="1B1B1B"/>
                </a:solidFill>
                <a:latin typeface="Clear Sans"/>
              </a:rPr>
              <a:t>BIODIVERSITY4ALL. </a:t>
            </a:r>
            <a:r>
              <a:rPr lang="pt-BR" sz="2044" b="1" dirty="0" err="1">
                <a:solidFill>
                  <a:srgbClr val="1B1B1B"/>
                </a:solidFill>
                <a:latin typeface="Clear Sans"/>
              </a:rPr>
              <a:t>Micrurus</a:t>
            </a:r>
            <a:r>
              <a:rPr lang="pt-BR" sz="2044" b="1" dirty="0">
                <a:solidFill>
                  <a:srgbClr val="1B1B1B"/>
                </a:solidFill>
                <a:latin typeface="Clear Sans"/>
              </a:rPr>
              <a:t> </a:t>
            </a:r>
            <a:r>
              <a:rPr lang="pt-BR" sz="2044" b="1" dirty="0" err="1">
                <a:solidFill>
                  <a:srgbClr val="1B1B1B"/>
                </a:solidFill>
                <a:latin typeface="Clear Sans"/>
              </a:rPr>
              <a:t>frontalis</a:t>
            </a:r>
            <a:r>
              <a:rPr lang="pt-BR" sz="2044" dirty="0">
                <a:solidFill>
                  <a:srgbClr val="1B1B1B"/>
                </a:solidFill>
                <a:latin typeface="Clear Sans"/>
              </a:rPr>
              <a:t>. Disponível em: </a:t>
            </a:r>
            <a:r>
              <a:rPr lang="pt-BR" sz="2044" dirty="0">
                <a:solidFill>
                  <a:srgbClr val="1B1B1B"/>
                </a:solidFill>
                <a:latin typeface="Clear Sans"/>
                <a:hlinkClick r:id="rId7"/>
              </a:rPr>
              <a:t>https://www.biodiversity4all.org/taxa/30564-Micrurus-frontalis/</a:t>
            </a:r>
            <a:r>
              <a:rPr lang="pt-BR" sz="2044" dirty="0" err="1">
                <a:solidFill>
                  <a:srgbClr val="1B1B1B"/>
                </a:solidFill>
                <a:latin typeface="Clear Sans"/>
                <a:hlinkClick r:id="rId7"/>
              </a:rPr>
              <a:t>browse_photos</a:t>
            </a:r>
            <a:r>
              <a:rPr lang="pt-BR" sz="2044" dirty="0">
                <a:solidFill>
                  <a:srgbClr val="1B1B1B"/>
                </a:solidFill>
                <a:latin typeface="Clear Sans"/>
              </a:rPr>
              <a:t>. Acesso em: 23 jun. 2024.</a:t>
            </a:r>
            <a:endParaRPr lang="en-US" sz="2044" dirty="0">
              <a:solidFill>
                <a:srgbClr val="1B1B1B"/>
              </a:solidFill>
              <a:latin typeface="Clear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725" name="AutoShape 1725"/>
          <p:cNvSpPr/>
          <p:nvPr/>
        </p:nvSpPr>
        <p:spPr>
          <a:xfrm>
            <a:off x="5366989" y="3796523"/>
            <a:ext cx="8006621" cy="269395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726" name="TextBox 1726"/>
          <p:cNvSpPr txBox="1"/>
          <p:nvPr/>
        </p:nvSpPr>
        <p:spPr>
          <a:xfrm>
            <a:off x="5601510" y="3957354"/>
            <a:ext cx="7537578" cy="233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</a:pPr>
            <a:r>
              <a:rPr lang="en-US" sz="7410">
                <a:solidFill>
                  <a:srgbClr val="1B1B1B"/>
                </a:solidFill>
                <a:latin typeface="League Spartan"/>
              </a:rPr>
              <a:t>Visão Computacional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37728" y="1016020"/>
            <a:ext cx="6786697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TEMA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70265" y="1028700"/>
            <a:ext cx="7089035" cy="8229600"/>
            <a:chOff x="0" y="0"/>
            <a:chExt cx="9452047" cy="10972800"/>
          </a:xfrm>
        </p:grpSpPr>
        <p:grpSp>
          <p:nvGrpSpPr>
            <p:cNvPr id="8" name="Group 8"/>
            <p:cNvGrpSpPr/>
            <p:nvPr/>
          </p:nvGrpSpPr>
          <p:grpSpPr>
            <a:xfrm>
              <a:off x="6552" y="0"/>
              <a:ext cx="84687" cy="8468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552" y="6527102"/>
              <a:ext cx="84687" cy="8468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552" y="3260950"/>
              <a:ext cx="84687" cy="8468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52" y="9788052"/>
              <a:ext cx="84687" cy="84687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552" y="1655261"/>
              <a:ext cx="84687" cy="8468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52" y="8182363"/>
              <a:ext cx="84687" cy="8468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552" y="4916211"/>
              <a:ext cx="84687" cy="8468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329049" y="0"/>
              <a:ext cx="84687" cy="84687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329049" y="6527102"/>
              <a:ext cx="84687" cy="846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29049" y="3260950"/>
              <a:ext cx="84687" cy="846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29049" y="9788052"/>
              <a:ext cx="84687" cy="846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9049" y="1655261"/>
              <a:ext cx="84687" cy="846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329049" y="8182363"/>
              <a:ext cx="84687" cy="846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329049" y="4916211"/>
              <a:ext cx="84687" cy="846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57591" y="549498"/>
              <a:ext cx="84687" cy="846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557591" y="7076600"/>
              <a:ext cx="84687" cy="846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557591" y="3810448"/>
              <a:ext cx="84687" cy="846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57591" y="10337550"/>
              <a:ext cx="84687" cy="846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7591" y="2204760"/>
              <a:ext cx="84687" cy="846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57591" y="8731861"/>
              <a:ext cx="84687" cy="846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7591" y="5465710"/>
              <a:ext cx="84687" cy="846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880088" y="549498"/>
              <a:ext cx="84687" cy="84687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880088" y="7076600"/>
              <a:ext cx="84687" cy="84687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880088" y="3810448"/>
              <a:ext cx="84687" cy="84687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880088" y="10337550"/>
              <a:ext cx="84687" cy="84687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880088" y="2204760"/>
              <a:ext cx="84687" cy="84687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880088" y="8731861"/>
              <a:ext cx="84687" cy="84687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80088" y="5465710"/>
              <a:ext cx="84687" cy="84687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09857" y="1100062"/>
              <a:ext cx="84687" cy="84687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09857" y="7627163"/>
              <a:ext cx="84687" cy="84687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09857" y="4361012"/>
              <a:ext cx="84687" cy="84687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109857" y="10888113"/>
              <a:ext cx="84687" cy="84687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109857" y="2755323"/>
              <a:ext cx="84687" cy="84687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09857" y="9282424"/>
              <a:ext cx="84687" cy="84687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09857" y="6016273"/>
              <a:ext cx="84687" cy="84687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4432354" y="1100062"/>
              <a:ext cx="84687" cy="84687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4432354" y="7627163"/>
              <a:ext cx="84687" cy="84687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4432354" y="4361012"/>
              <a:ext cx="84687" cy="84687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4432354" y="10888113"/>
              <a:ext cx="84687" cy="84687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432354" y="2755323"/>
              <a:ext cx="84687" cy="84687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432354" y="9282424"/>
              <a:ext cx="84687" cy="84687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4432354" y="6016273"/>
              <a:ext cx="84687" cy="84687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71436" y="0"/>
              <a:ext cx="84687" cy="84687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671436" y="6527102"/>
              <a:ext cx="84687" cy="84687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671436" y="3260950"/>
              <a:ext cx="84687" cy="84687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671436" y="9788052"/>
              <a:ext cx="84687" cy="84687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671436" y="1655261"/>
              <a:ext cx="84687" cy="84687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671436" y="8182363"/>
              <a:ext cx="84687" cy="84687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71436" y="4916211"/>
              <a:ext cx="84687" cy="84687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2222475" y="549498"/>
              <a:ext cx="84687" cy="84687"/>
              <a:chOff x="0" y="0"/>
              <a:chExt cx="6350000" cy="63500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2222475" y="7076600"/>
              <a:ext cx="84687" cy="84687"/>
              <a:chOff x="0" y="0"/>
              <a:chExt cx="6350000" cy="63500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222475" y="3810448"/>
              <a:ext cx="84687" cy="84687"/>
              <a:chOff x="0" y="0"/>
              <a:chExt cx="6350000" cy="63500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2222475" y="10337550"/>
              <a:ext cx="84687" cy="84687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222475" y="2204760"/>
              <a:ext cx="84687" cy="84687"/>
              <a:chOff x="0" y="0"/>
              <a:chExt cx="6350000" cy="63500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22475" y="8731861"/>
              <a:ext cx="84687" cy="84687"/>
              <a:chOff x="0" y="0"/>
              <a:chExt cx="6350000" cy="6350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2222475" y="5465710"/>
              <a:ext cx="84687" cy="84687"/>
              <a:chOff x="0" y="0"/>
              <a:chExt cx="6350000" cy="63500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2774741" y="1100062"/>
              <a:ext cx="84687" cy="84687"/>
              <a:chOff x="0" y="0"/>
              <a:chExt cx="6350000" cy="63500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774741" y="7627163"/>
              <a:ext cx="84687" cy="84687"/>
              <a:chOff x="0" y="0"/>
              <a:chExt cx="6350000" cy="63500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2774741" y="4361012"/>
              <a:ext cx="84687" cy="84687"/>
              <a:chOff x="0" y="0"/>
              <a:chExt cx="6350000" cy="6350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774741" y="10888113"/>
              <a:ext cx="84687" cy="84687"/>
              <a:chOff x="0" y="0"/>
              <a:chExt cx="6350000" cy="63500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2774741" y="2755323"/>
              <a:ext cx="84687" cy="84687"/>
              <a:chOff x="0" y="0"/>
              <a:chExt cx="6350000" cy="63500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2774741" y="9282424"/>
              <a:ext cx="84687" cy="84687"/>
              <a:chOff x="0" y="0"/>
              <a:chExt cx="6350000" cy="63500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774741" y="6016273"/>
              <a:ext cx="84687" cy="84687"/>
              <a:chOff x="0" y="0"/>
              <a:chExt cx="6350000" cy="63500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557671" y="0"/>
              <a:ext cx="84687" cy="84687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557671" y="6527102"/>
              <a:ext cx="84687" cy="84687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557671" y="3260950"/>
              <a:ext cx="84687" cy="84687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557671" y="9788052"/>
              <a:ext cx="84687" cy="84687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557671" y="1655261"/>
              <a:ext cx="84687" cy="84687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557671" y="8182363"/>
              <a:ext cx="84687" cy="84687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557671" y="4916211"/>
              <a:ext cx="84687" cy="84687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3880168" y="0"/>
              <a:ext cx="84687" cy="84687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3880168" y="6527102"/>
              <a:ext cx="84687" cy="84687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3880168" y="3260950"/>
              <a:ext cx="84687" cy="84687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3880168" y="9788052"/>
              <a:ext cx="84687" cy="84687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3880168" y="1655261"/>
              <a:ext cx="84687" cy="84687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3880168" y="8182363"/>
              <a:ext cx="84687" cy="84687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3880168" y="4916211"/>
              <a:ext cx="84687" cy="84687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108709" y="549498"/>
              <a:ext cx="84687" cy="84687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1108709" y="7076600"/>
              <a:ext cx="84687" cy="84687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1108709" y="3810448"/>
              <a:ext cx="84687" cy="84687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108709" y="10337550"/>
              <a:ext cx="84687" cy="84687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0" name="Group 170"/>
            <p:cNvGrpSpPr/>
            <p:nvPr/>
          </p:nvGrpSpPr>
          <p:grpSpPr>
            <a:xfrm>
              <a:off x="1108709" y="2204760"/>
              <a:ext cx="84687" cy="84687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1108709" y="8731861"/>
              <a:ext cx="84687" cy="84687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108709" y="5465710"/>
              <a:ext cx="84687" cy="84687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6" name="Group 176"/>
            <p:cNvGrpSpPr/>
            <p:nvPr/>
          </p:nvGrpSpPr>
          <p:grpSpPr>
            <a:xfrm>
              <a:off x="4431207" y="549498"/>
              <a:ext cx="84687" cy="84687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4431207" y="7076600"/>
              <a:ext cx="84687" cy="84687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4431207" y="3810448"/>
              <a:ext cx="84687" cy="84687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>
              <a:off x="4431207" y="10337550"/>
              <a:ext cx="84687" cy="84687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4431207" y="2204760"/>
              <a:ext cx="84687" cy="84687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4431207" y="8731861"/>
              <a:ext cx="84687" cy="84687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88" name="Group 188"/>
            <p:cNvGrpSpPr/>
            <p:nvPr/>
          </p:nvGrpSpPr>
          <p:grpSpPr>
            <a:xfrm>
              <a:off x="4431207" y="5465710"/>
              <a:ext cx="84687" cy="84687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1660976" y="1100062"/>
              <a:ext cx="84687" cy="84687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1660976" y="7627163"/>
              <a:ext cx="84687" cy="84687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1660976" y="4361012"/>
              <a:ext cx="84687" cy="84687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1660976" y="10888113"/>
              <a:ext cx="84687" cy="84687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1660976" y="2755323"/>
              <a:ext cx="84687" cy="84687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660976" y="9282424"/>
              <a:ext cx="84687" cy="84687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660976" y="6016273"/>
              <a:ext cx="84687" cy="84687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6552" y="1100062"/>
              <a:ext cx="84687" cy="84687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6552" y="7627163"/>
              <a:ext cx="84687" cy="84687"/>
              <a:chOff x="0" y="0"/>
              <a:chExt cx="1913890" cy="191389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6552" y="4361012"/>
              <a:ext cx="84687" cy="84687"/>
              <a:chOff x="0" y="0"/>
              <a:chExt cx="1913890" cy="191389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6552" y="10888113"/>
              <a:ext cx="84687" cy="84687"/>
              <a:chOff x="0" y="0"/>
              <a:chExt cx="1913890" cy="191389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6552" y="2755323"/>
              <a:ext cx="84687" cy="84687"/>
              <a:chOff x="0" y="0"/>
              <a:chExt cx="1913890" cy="191389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6552" y="9282424"/>
              <a:ext cx="84687" cy="84687"/>
              <a:chOff x="0" y="0"/>
              <a:chExt cx="1913890" cy="191389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6552" y="6016273"/>
              <a:ext cx="84687" cy="84687"/>
              <a:chOff x="0" y="0"/>
              <a:chExt cx="1913890" cy="191389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3329049" y="1100062"/>
              <a:ext cx="84687" cy="84687"/>
              <a:chOff x="0" y="0"/>
              <a:chExt cx="1913890" cy="191389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3329049" y="7627163"/>
              <a:ext cx="84687" cy="84687"/>
              <a:chOff x="0" y="0"/>
              <a:chExt cx="1913890" cy="191389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329049" y="4361012"/>
              <a:ext cx="84687" cy="84687"/>
              <a:chOff x="0" y="0"/>
              <a:chExt cx="1913890" cy="191389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3329049" y="10888113"/>
              <a:ext cx="84687" cy="84687"/>
              <a:chOff x="0" y="0"/>
              <a:chExt cx="1913890" cy="191389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329049" y="2755323"/>
              <a:ext cx="84687" cy="84687"/>
              <a:chOff x="0" y="0"/>
              <a:chExt cx="1913890" cy="191389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3329049" y="9282424"/>
              <a:ext cx="84687" cy="84687"/>
              <a:chOff x="0" y="0"/>
              <a:chExt cx="1913890" cy="191389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3329049" y="6016273"/>
              <a:ext cx="84687" cy="84687"/>
              <a:chOff x="0" y="0"/>
              <a:chExt cx="1913890" cy="191389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2222555" y="0"/>
              <a:ext cx="84687" cy="84687"/>
              <a:chOff x="0" y="0"/>
              <a:chExt cx="1913890" cy="191389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222555" y="6527102"/>
              <a:ext cx="84687" cy="84687"/>
              <a:chOff x="0" y="0"/>
              <a:chExt cx="1913890" cy="191389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6" name="Group 236"/>
            <p:cNvGrpSpPr/>
            <p:nvPr/>
          </p:nvGrpSpPr>
          <p:grpSpPr>
            <a:xfrm>
              <a:off x="2222555" y="3260950"/>
              <a:ext cx="84687" cy="84687"/>
              <a:chOff x="0" y="0"/>
              <a:chExt cx="1913890" cy="191389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222555" y="9788052"/>
              <a:ext cx="84687" cy="84687"/>
              <a:chOff x="0" y="0"/>
              <a:chExt cx="1913890" cy="191389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222555" y="1655261"/>
              <a:ext cx="84687" cy="84687"/>
              <a:chOff x="0" y="0"/>
              <a:chExt cx="1913890" cy="191389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222555" y="8182363"/>
              <a:ext cx="84687" cy="84687"/>
              <a:chOff x="0" y="0"/>
              <a:chExt cx="1913890" cy="191389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2222555" y="4916211"/>
              <a:ext cx="84687" cy="84687"/>
              <a:chOff x="0" y="0"/>
              <a:chExt cx="1913890" cy="191389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773594" y="549498"/>
              <a:ext cx="84687" cy="84687"/>
              <a:chOff x="0" y="0"/>
              <a:chExt cx="1913890" cy="191389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2773594" y="7076600"/>
              <a:ext cx="84687" cy="84687"/>
              <a:chOff x="0" y="0"/>
              <a:chExt cx="1913890" cy="191389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2773594" y="3810448"/>
              <a:ext cx="84687" cy="84687"/>
              <a:chOff x="0" y="0"/>
              <a:chExt cx="1913890" cy="191389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773594" y="10337550"/>
              <a:ext cx="84687" cy="84687"/>
              <a:chOff x="0" y="0"/>
              <a:chExt cx="1913890" cy="191389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4" name="Group 254"/>
            <p:cNvGrpSpPr/>
            <p:nvPr/>
          </p:nvGrpSpPr>
          <p:grpSpPr>
            <a:xfrm>
              <a:off x="2773594" y="2204760"/>
              <a:ext cx="84687" cy="84687"/>
              <a:chOff x="0" y="0"/>
              <a:chExt cx="1913890" cy="191389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2773594" y="8731861"/>
              <a:ext cx="84687" cy="84687"/>
              <a:chOff x="0" y="0"/>
              <a:chExt cx="1913890" cy="191389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773594" y="5465710"/>
              <a:ext cx="84687" cy="84687"/>
              <a:chOff x="0" y="0"/>
              <a:chExt cx="1913890" cy="191389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1108790" y="0"/>
              <a:ext cx="97791" cy="84687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1108790" y="6527102"/>
              <a:ext cx="97791" cy="84687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1108790" y="3260950"/>
              <a:ext cx="97791" cy="84687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1108790" y="9788052"/>
              <a:ext cx="97791" cy="84687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1108790" y="1655261"/>
              <a:ext cx="97791" cy="84687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1108790" y="8182363"/>
              <a:ext cx="97791" cy="84687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1108790" y="4916211"/>
              <a:ext cx="97791" cy="84687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4431287" y="0"/>
              <a:ext cx="97791" cy="84687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4431287" y="6527102"/>
              <a:ext cx="97791" cy="84687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4431287" y="3260950"/>
              <a:ext cx="97791" cy="84687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4431287" y="9788052"/>
              <a:ext cx="97791" cy="84687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4431287" y="1655261"/>
              <a:ext cx="97791" cy="84687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4431287" y="8182363"/>
              <a:ext cx="97791" cy="84687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4431287" y="4916211"/>
              <a:ext cx="97791" cy="84687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1659828" y="549498"/>
              <a:ext cx="97791" cy="84687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1659828" y="7076600"/>
              <a:ext cx="97791" cy="84687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1659828" y="3810448"/>
              <a:ext cx="97791" cy="84687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1659828" y="10337550"/>
              <a:ext cx="97791" cy="84687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1659828" y="2204760"/>
              <a:ext cx="97791" cy="84687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1659828" y="8731861"/>
              <a:ext cx="97791" cy="84687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1659828" y="5465710"/>
              <a:ext cx="97791" cy="84687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2212094" y="1100062"/>
              <a:ext cx="97791" cy="84687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2212094" y="7627163"/>
              <a:ext cx="97791" cy="84687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" name="Group 306"/>
            <p:cNvGrpSpPr>
              <a:grpSpLocks noChangeAspect="1"/>
            </p:cNvGrpSpPr>
            <p:nvPr/>
          </p:nvGrpSpPr>
          <p:grpSpPr>
            <a:xfrm>
              <a:off x="2212094" y="4361012"/>
              <a:ext cx="97791" cy="84687"/>
              <a:chOff x="0" y="0"/>
              <a:chExt cx="6350000" cy="54991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" name="Group 308"/>
            <p:cNvGrpSpPr>
              <a:grpSpLocks noChangeAspect="1"/>
            </p:cNvGrpSpPr>
            <p:nvPr/>
          </p:nvGrpSpPr>
          <p:grpSpPr>
            <a:xfrm>
              <a:off x="2212094" y="10888113"/>
              <a:ext cx="97791" cy="84687"/>
              <a:chOff x="0" y="0"/>
              <a:chExt cx="6350000" cy="5499100"/>
            </a:xfrm>
          </p:grpSpPr>
          <p:sp>
            <p:nvSpPr>
              <p:cNvPr id="309" name="Freeform 3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" name="Group 310"/>
            <p:cNvGrpSpPr>
              <a:grpSpLocks noChangeAspect="1"/>
            </p:cNvGrpSpPr>
            <p:nvPr/>
          </p:nvGrpSpPr>
          <p:grpSpPr>
            <a:xfrm>
              <a:off x="2212094" y="2755323"/>
              <a:ext cx="97791" cy="84687"/>
              <a:chOff x="0" y="0"/>
              <a:chExt cx="6350000" cy="5499100"/>
            </a:xfrm>
          </p:grpSpPr>
          <p:sp>
            <p:nvSpPr>
              <p:cNvPr id="311" name="Freeform 3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" name="Group 312"/>
            <p:cNvGrpSpPr>
              <a:grpSpLocks noChangeAspect="1"/>
            </p:cNvGrpSpPr>
            <p:nvPr/>
          </p:nvGrpSpPr>
          <p:grpSpPr>
            <a:xfrm>
              <a:off x="2212094" y="9282424"/>
              <a:ext cx="97791" cy="84687"/>
              <a:chOff x="0" y="0"/>
              <a:chExt cx="6350000" cy="54991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" name="Group 314"/>
            <p:cNvGrpSpPr>
              <a:grpSpLocks noChangeAspect="1"/>
            </p:cNvGrpSpPr>
            <p:nvPr/>
          </p:nvGrpSpPr>
          <p:grpSpPr>
            <a:xfrm>
              <a:off x="2212094" y="6016273"/>
              <a:ext cx="97791" cy="84687"/>
              <a:chOff x="0" y="0"/>
              <a:chExt cx="6350000" cy="5499100"/>
            </a:xfrm>
          </p:grpSpPr>
          <p:sp>
            <p:nvSpPr>
              <p:cNvPr id="315" name="Freeform 3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" name="Group 316"/>
            <p:cNvGrpSpPr>
              <a:grpSpLocks noChangeAspect="1"/>
            </p:cNvGrpSpPr>
            <p:nvPr/>
          </p:nvGrpSpPr>
          <p:grpSpPr>
            <a:xfrm>
              <a:off x="557671" y="1100062"/>
              <a:ext cx="97791" cy="84687"/>
              <a:chOff x="0" y="0"/>
              <a:chExt cx="6350000" cy="5499100"/>
            </a:xfrm>
          </p:grpSpPr>
          <p:sp>
            <p:nvSpPr>
              <p:cNvPr id="317" name="Freeform 3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" name="Group 318"/>
            <p:cNvGrpSpPr>
              <a:grpSpLocks noChangeAspect="1"/>
            </p:cNvGrpSpPr>
            <p:nvPr/>
          </p:nvGrpSpPr>
          <p:grpSpPr>
            <a:xfrm>
              <a:off x="557671" y="7627163"/>
              <a:ext cx="97791" cy="84687"/>
              <a:chOff x="0" y="0"/>
              <a:chExt cx="6350000" cy="54991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" name="Group 320"/>
            <p:cNvGrpSpPr>
              <a:grpSpLocks noChangeAspect="1"/>
            </p:cNvGrpSpPr>
            <p:nvPr/>
          </p:nvGrpSpPr>
          <p:grpSpPr>
            <a:xfrm>
              <a:off x="557671" y="4361012"/>
              <a:ext cx="97791" cy="84687"/>
              <a:chOff x="0" y="0"/>
              <a:chExt cx="6350000" cy="5499100"/>
            </a:xfrm>
          </p:grpSpPr>
          <p:sp>
            <p:nvSpPr>
              <p:cNvPr id="321" name="Freeform 3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2" name="Group 322"/>
            <p:cNvGrpSpPr>
              <a:grpSpLocks noChangeAspect="1"/>
            </p:cNvGrpSpPr>
            <p:nvPr/>
          </p:nvGrpSpPr>
          <p:grpSpPr>
            <a:xfrm>
              <a:off x="557671" y="10888113"/>
              <a:ext cx="97791" cy="84687"/>
              <a:chOff x="0" y="0"/>
              <a:chExt cx="6350000" cy="5499100"/>
            </a:xfrm>
          </p:grpSpPr>
          <p:sp>
            <p:nvSpPr>
              <p:cNvPr id="323" name="Freeform 3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4" name="Group 324"/>
            <p:cNvGrpSpPr>
              <a:grpSpLocks noChangeAspect="1"/>
            </p:cNvGrpSpPr>
            <p:nvPr/>
          </p:nvGrpSpPr>
          <p:grpSpPr>
            <a:xfrm>
              <a:off x="557671" y="2755323"/>
              <a:ext cx="97791" cy="84687"/>
              <a:chOff x="0" y="0"/>
              <a:chExt cx="6350000" cy="54991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6" name="Group 326"/>
            <p:cNvGrpSpPr>
              <a:grpSpLocks noChangeAspect="1"/>
            </p:cNvGrpSpPr>
            <p:nvPr/>
          </p:nvGrpSpPr>
          <p:grpSpPr>
            <a:xfrm>
              <a:off x="557671" y="9282424"/>
              <a:ext cx="97791" cy="84687"/>
              <a:chOff x="0" y="0"/>
              <a:chExt cx="6350000" cy="5499100"/>
            </a:xfrm>
          </p:grpSpPr>
          <p:sp>
            <p:nvSpPr>
              <p:cNvPr id="327" name="Freeform 3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8" name="Group 328"/>
            <p:cNvGrpSpPr>
              <a:grpSpLocks noChangeAspect="1"/>
            </p:cNvGrpSpPr>
            <p:nvPr/>
          </p:nvGrpSpPr>
          <p:grpSpPr>
            <a:xfrm>
              <a:off x="557671" y="6016273"/>
              <a:ext cx="97791" cy="84687"/>
              <a:chOff x="0" y="0"/>
              <a:chExt cx="6350000" cy="5499100"/>
            </a:xfrm>
          </p:grpSpPr>
          <p:sp>
            <p:nvSpPr>
              <p:cNvPr id="329" name="Freeform 3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0" name="Group 330"/>
            <p:cNvGrpSpPr>
              <a:grpSpLocks noChangeAspect="1"/>
            </p:cNvGrpSpPr>
            <p:nvPr/>
          </p:nvGrpSpPr>
          <p:grpSpPr>
            <a:xfrm>
              <a:off x="3880168" y="1100062"/>
              <a:ext cx="97791" cy="84687"/>
              <a:chOff x="0" y="0"/>
              <a:chExt cx="6350000" cy="5499100"/>
            </a:xfrm>
          </p:grpSpPr>
          <p:sp>
            <p:nvSpPr>
              <p:cNvPr id="331" name="Freeform 3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2" name="Group 332"/>
            <p:cNvGrpSpPr>
              <a:grpSpLocks noChangeAspect="1"/>
            </p:cNvGrpSpPr>
            <p:nvPr/>
          </p:nvGrpSpPr>
          <p:grpSpPr>
            <a:xfrm>
              <a:off x="3880168" y="7627163"/>
              <a:ext cx="97791" cy="84687"/>
              <a:chOff x="0" y="0"/>
              <a:chExt cx="6350000" cy="5499100"/>
            </a:xfrm>
          </p:grpSpPr>
          <p:sp>
            <p:nvSpPr>
              <p:cNvPr id="333" name="Freeform 3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4" name="Group 334"/>
            <p:cNvGrpSpPr>
              <a:grpSpLocks noChangeAspect="1"/>
            </p:cNvGrpSpPr>
            <p:nvPr/>
          </p:nvGrpSpPr>
          <p:grpSpPr>
            <a:xfrm>
              <a:off x="3880168" y="4361012"/>
              <a:ext cx="97791" cy="84687"/>
              <a:chOff x="0" y="0"/>
              <a:chExt cx="6350000" cy="5499100"/>
            </a:xfrm>
          </p:grpSpPr>
          <p:sp>
            <p:nvSpPr>
              <p:cNvPr id="335" name="Freeform 3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6" name="Group 336"/>
            <p:cNvGrpSpPr>
              <a:grpSpLocks noChangeAspect="1"/>
            </p:cNvGrpSpPr>
            <p:nvPr/>
          </p:nvGrpSpPr>
          <p:grpSpPr>
            <a:xfrm>
              <a:off x="3880168" y="10888113"/>
              <a:ext cx="97791" cy="84687"/>
              <a:chOff x="0" y="0"/>
              <a:chExt cx="6350000" cy="5499100"/>
            </a:xfrm>
          </p:grpSpPr>
          <p:sp>
            <p:nvSpPr>
              <p:cNvPr id="337" name="Freeform 3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" name="Group 338"/>
            <p:cNvGrpSpPr>
              <a:grpSpLocks noChangeAspect="1"/>
            </p:cNvGrpSpPr>
            <p:nvPr/>
          </p:nvGrpSpPr>
          <p:grpSpPr>
            <a:xfrm>
              <a:off x="3880168" y="2755323"/>
              <a:ext cx="97791" cy="84687"/>
              <a:chOff x="0" y="0"/>
              <a:chExt cx="6350000" cy="5499100"/>
            </a:xfrm>
          </p:grpSpPr>
          <p:sp>
            <p:nvSpPr>
              <p:cNvPr id="339" name="Freeform 3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" name="Group 340"/>
            <p:cNvGrpSpPr>
              <a:grpSpLocks noChangeAspect="1"/>
            </p:cNvGrpSpPr>
            <p:nvPr/>
          </p:nvGrpSpPr>
          <p:grpSpPr>
            <a:xfrm>
              <a:off x="3880168" y="9282424"/>
              <a:ext cx="97791" cy="84687"/>
              <a:chOff x="0" y="0"/>
              <a:chExt cx="6350000" cy="5499100"/>
            </a:xfrm>
          </p:grpSpPr>
          <p:sp>
            <p:nvSpPr>
              <p:cNvPr id="341" name="Freeform 3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" name="Group 342"/>
            <p:cNvGrpSpPr>
              <a:grpSpLocks noChangeAspect="1"/>
            </p:cNvGrpSpPr>
            <p:nvPr/>
          </p:nvGrpSpPr>
          <p:grpSpPr>
            <a:xfrm>
              <a:off x="3880168" y="6016273"/>
              <a:ext cx="97791" cy="84687"/>
              <a:chOff x="0" y="0"/>
              <a:chExt cx="6350000" cy="5499100"/>
            </a:xfrm>
          </p:grpSpPr>
          <p:sp>
            <p:nvSpPr>
              <p:cNvPr id="343" name="Freeform 3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" name="Group 344"/>
            <p:cNvGrpSpPr>
              <a:grpSpLocks noChangeAspect="1"/>
            </p:cNvGrpSpPr>
            <p:nvPr/>
          </p:nvGrpSpPr>
          <p:grpSpPr>
            <a:xfrm>
              <a:off x="2773674" y="0"/>
              <a:ext cx="97791" cy="84687"/>
              <a:chOff x="0" y="0"/>
              <a:chExt cx="6350000" cy="5499100"/>
            </a:xfrm>
          </p:grpSpPr>
          <p:sp>
            <p:nvSpPr>
              <p:cNvPr id="345" name="Freeform 3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346"/>
            <p:cNvGrpSpPr>
              <a:grpSpLocks noChangeAspect="1"/>
            </p:cNvGrpSpPr>
            <p:nvPr/>
          </p:nvGrpSpPr>
          <p:grpSpPr>
            <a:xfrm>
              <a:off x="2773674" y="6527102"/>
              <a:ext cx="97791" cy="84687"/>
              <a:chOff x="0" y="0"/>
              <a:chExt cx="6350000" cy="5499100"/>
            </a:xfrm>
          </p:grpSpPr>
          <p:sp>
            <p:nvSpPr>
              <p:cNvPr id="347" name="Freeform 3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348"/>
            <p:cNvGrpSpPr>
              <a:grpSpLocks noChangeAspect="1"/>
            </p:cNvGrpSpPr>
            <p:nvPr/>
          </p:nvGrpSpPr>
          <p:grpSpPr>
            <a:xfrm>
              <a:off x="2773674" y="3260950"/>
              <a:ext cx="97791" cy="84687"/>
              <a:chOff x="0" y="0"/>
              <a:chExt cx="6350000" cy="5499100"/>
            </a:xfrm>
          </p:grpSpPr>
          <p:sp>
            <p:nvSpPr>
              <p:cNvPr id="349" name="Freeform 3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350"/>
            <p:cNvGrpSpPr>
              <a:grpSpLocks noChangeAspect="1"/>
            </p:cNvGrpSpPr>
            <p:nvPr/>
          </p:nvGrpSpPr>
          <p:grpSpPr>
            <a:xfrm>
              <a:off x="2773674" y="9788052"/>
              <a:ext cx="97791" cy="84687"/>
              <a:chOff x="0" y="0"/>
              <a:chExt cx="6350000" cy="5499100"/>
            </a:xfrm>
          </p:grpSpPr>
          <p:sp>
            <p:nvSpPr>
              <p:cNvPr id="351" name="Freeform 3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352"/>
            <p:cNvGrpSpPr>
              <a:grpSpLocks noChangeAspect="1"/>
            </p:cNvGrpSpPr>
            <p:nvPr/>
          </p:nvGrpSpPr>
          <p:grpSpPr>
            <a:xfrm>
              <a:off x="2773674" y="1655261"/>
              <a:ext cx="97791" cy="84687"/>
              <a:chOff x="0" y="0"/>
              <a:chExt cx="6350000" cy="5499100"/>
            </a:xfrm>
          </p:grpSpPr>
          <p:sp>
            <p:nvSpPr>
              <p:cNvPr id="353" name="Freeform 3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354"/>
            <p:cNvGrpSpPr>
              <a:grpSpLocks noChangeAspect="1"/>
            </p:cNvGrpSpPr>
            <p:nvPr/>
          </p:nvGrpSpPr>
          <p:grpSpPr>
            <a:xfrm>
              <a:off x="2773674" y="8182363"/>
              <a:ext cx="97791" cy="84687"/>
              <a:chOff x="0" y="0"/>
              <a:chExt cx="6350000" cy="5499100"/>
            </a:xfrm>
          </p:grpSpPr>
          <p:sp>
            <p:nvSpPr>
              <p:cNvPr id="355" name="Freeform 3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356"/>
            <p:cNvGrpSpPr>
              <a:grpSpLocks noChangeAspect="1"/>
            </p:cNvGrpSpPr>
            <p:nvPr/>
          </p:nvGrpSpPr>
          <p:grpSpPr>
            <a:xfrm>
              <a:off x="2773674" y="4916211"/>
              <a:ext cx="97791" cy="84687"/>
              <a:chOff x="0" y="0"/>
              <a:chExt cx="6350000" cy="5499100"/>
            </a:xfrm>
          </p:grpSpPr>
          <p:sp>
            <p:nvSpPr>
              <p:cNvPr id="357" name="Freeform 3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358"/>
            <p:cNvGrpSpPr>
              <a:grpSpLocks noChangeAspect="1"/>
            </p:cNvGrpSpPr>
            <p:nvPr/>
          </p:nvGrpSpPr>
          <p:grpSpPr>
            <a:xfrm>
              <a:off x="0" y="549498"/>
              <a:ext cx="97791" cy="84687"/>
              <a:chOff x="0" y="0"/>
              <a:chExt cx="6350000" cy="5499100"/>
            </a:xfrm>
          </p:grpSpPr>
          <p:sp>
            <p:nvSpPr>
              <p:cNvPr id="359" name="Freeform 3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360"/>
            <p:cNvGrpSpPr>
              <a:grpSpLocks noChangeAspect="1"/>
            </p:cNvGrpSpPr>
            <p:nvPr/>
          </p:nvGrpSpPr>
          <p:grpSpPr>
            <a:xfrm>
              <a:off x="0" y="7076600"/>
              <a:ext cx="97791" cy="84687"/>
              <a:chOff x="0" y="0"/>
              <a:chExt cx="6350000" cy="5499100"/>
            </a:xfrm>
          </p:grpSpPr>
          <p:sp>
            <p:nvSpPr>
              <p:cNvPr id="361" name="Freeform 3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362"/>
            <p:cNvGrpSpPr>
              <a:grpSpLocks noChangeAspect="1"/>
            </p:cNvGrpSpPr>
            <p:nvPr/>
          </p:nvGrpSpPr>
          <p:grpSpPr>
            <a:xfrm>
              <a:off x="0" y="3810448"/>
              <a:ext cx="97791" cy="84687"/>
              <a:chOff x="0" y="0"/>
              <a:chExt cx="6350000" cy="5499100"/>
            </a:xfrm>
          </p:grpSpPr>
          <p:sp>
            <p:nvSpPr>
              <p:cNvPr id="363" name="Freeform 3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4" name="Group 364"/>
            <p:cNvGrpSpPr>
              <a:grpSpLocks noChangeAspect="1"/>
            </p:cNvGrpSpPr>
            <p:nvPr/>
          </p:nvGrpSpPr>
          <p:grpSpPr>
            <a:xfrm>
              <a:off x="0" y="10337550"/>
              <a:ext cx="97791" cy="84687"/>
              <a:chOff x="0" y="0"/>
              <a:chExt cx="6350000" cy="5499100"/>
            </a:xfrm>
          </p:grpSpPr>
          <p:sp>
            <p:nvSpPr>
              <p:cNvPr id="365" name="Freeform 3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6" name="Group 366"/>
            <p:cNvGrpSpPr>
              <a:grpSpLocks noChangeAspect="1"/>
            </p:cNvGrpSpPr>
            <p:nvPr/>
          </p:nvGrpSpPr>
          <p:grpSpPr>
            <a:xfrm>
              <a:off x="0" y="2204760"/>
              <a:ext cx="97791" cy="84687"/>
              <a:chOff x="0" y="0"/>
              <a:chExt cx="6350000" cy="5499100"/>
            </a:xfrm>
          </p:grpSpPr>
          <p:sp>
            <p:nvSpPr>
              <p:cNvPr id="367" name="Freeform 3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8" name="Group 368"/>
            <p:cNvGrpSpPr>
              <a:grpSpLocks noChangeAspect="1"/>
            </p:cNvGrpSpPr>
            <p:nvPr/>
          </p:nvGrpSpPr>
          <p:grpSpPr>
            <a:xfrm>
              <a:off x="0" y="8731861"/>
              <a:ext cx="97791" cy="84687"/>
              <a:chOff x="0" y="0"/>
              <a:chExt cx="6350000" cy="5499100"/>
            </a:xfrm>
          </p:grpSpPr>
          <p:sp>
            <p:nvSpPr>
              <p:cNvPr id="369" name="Freeform 3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" name="Group 370"/>
            <p:cNvGrpSpPr>
              <a:grpSpLocks noChangeAspect="1"/>
            </p:cNvGrpSpPr>
            <p:nvPr/>
          </p:nvGrpSpPr>
          <p:grpSpPr>
            <a:xfrm>
              <a:off x="0" y="5465710"/>
              <a:ext cx="97791" cy="84687"/>
              <a:chOff x="0" y="0"/>
              <a:chExt cx="6350000" cy="5499100"/>
            </a:xfrm>
          </p:grpSpPr>
          <p:sp>
            <p:nvSpPr>
              <p:cNvPr id="371" name="Freeform 3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" name="Group 372"/>
            <p:cNvGrpSpPr>
              <a:grpSpLocks noChangeAspect="1"/>
            </p:cNvGrpSpPr>
            <p:nvPr/>
          </p:nvGrpSpPr>
          <p:grpSpPr>
            <a:xfrm>
              <a:off x="3322497" y="549498"/>
              <a:ext cx="97791" cy="84687"/>
              <a:chOff x="0" y="0"/>
              <a:chExt cx="6350000" cy="5499100"/>
            </a:xfrm>
          </p:grpSpPr>
          <p:sp>
            <p:nvSpPr>
              <p:cNvPr id="373" name="Freeform 3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" name="Group 374"/>
            <p:cNvGrpSpPr>
              <a:grpSpLocks noChangeAspect="1"/>
            </p:cNvGrpSpPr>
            <p:nvPr/>
          </p:nvGrpSpPr>
          <p:grpSpPr>
            <a:xfrm>
              <a:off x="3322497" y="7076600"/>
              <a:ext cx="97791" cy="84687"/>
              <a:chOff x="0" y="0"/>
              <a:chExt cx="6350000" cy="5499100"/>
            </a:xfrm>
          </p:grpSpPr>
          <p:sp>
            <p:nvSpPr>
              <p:cNvPr id="375" name="Freeform 3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" name="Group 376"/>
            <p:cNvGrpSpPr>
              <a:grpSpLocks noChangeAspect="1"/>
            </p:cNvGrpSpPr>
            <p:nvPr/>
          </p:nvGrpSpPr>
          <p:grpSpPr>
            <a:xfrm>
              <a:off x="3322497" y="3810448"/>
              <a:ext cx="97791" cy="84687"/>
              <a:chOff x="0" y="0"/>
              <a:chExt cx="6350000" cy="5499100"/>
            </a:xfrm>
          </p:grpSpPr>
          <p:sp>
            <p:nvSpPr>
              <p:cNvPr id="377" name="Freeform 3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" name="Group 378"/>
            <p:cNvGrpSpPr>
              <a:grpSpLocks noChangeAspect="1"/>
            </p:cNvGrpSpPr>
            <p:nvPr/>
          </p:nvGrpSpPr>
          <p:grpSpPr>
            <a:xfrm>
              <a:off x="3322497" y="10337550"/>
              <a:ext cx="97791" cy="84687"/>
              <a:chOff x="0" y="0"/>
              <a:chExt cx="6350000" cy="5499100"/>
            </a:xfrm>
          </p:grpSpPr>
          <p:sp>
            <p:nvSpPr>
              <p:cNvPr id="379" name="Freeform 3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" name="Group 380"/>
            <p:cNvGrpSpPr>
              <a:grpSpLocks noChangeAspect="1"/>
            </p:cNvGrpSpPr>
            <p:nvPr/>
          </p:nvGrpSpPr>
          <p:grpSpPr>
            <a:xfrm>
              <a:off x="3322497" y="2204760"/>
              <a:ext cx="97791" cy="84687"/>
              <a:chOff x="0" y="0"/>
              <a:chExt cx="6350000" cy="5499100"/>
            </a:xfrm>
          </p:grpSpPr>
          <p:sp>
            <p:nvSpPr>
              <p:cNvPr id="381" name="Freeform 3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" name="Group 382"/>
            <p:cNvGrpSpPr>
              <a:grpSpLocks noChangeAspect="1"/>
            </p:cNvGrpSpPr>
            <p:nvPr/>
          </p:nvGrpSpPr>
          <p:grpSpPr>
            <a:xfrm>
              <a:off x="3322497" y="8731861"/>
              <a:ext cx="97791" cy="84687"/>
              <a:chOff x="0" y="0"/>
              <a:chExt cx="6350000" cy="5499100"/>
            </a:xfrm>
          </p:grpSpPr>
          <p:sp>
            <p:nvSpPr>
              <p:cNvPr id="383" name="Freeform 3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" name="Group 384"/>
            <p:cNvGrpSpPr>
              <a:grpSpLocks noChangeAspect="1"/>
            </p:cNvGrpSpPr>
            <p:nvPr/>
          </p:nvGrpSpPr>
          <p:grpSpPr>
            <a:xfrm>
              <a:off x="3322497" y="5465710"/>
              <a:ext cx="97791" cy="84687"/>
              <a:chOff x="0" y="0"/>
              <a:chExt cx="6350000" cy="5499100"/>
            </a:xfrm>
          </p:grpSpPr>
          <p:sp>
            <p:nvSpPr>
              <p:cNvPr id="385" name="Freeform 3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4929521" y="0"/>
              <a:ext cx="84687" cy="84687"/>
              <a:chOff x="0" y="0"/>
              <a:chExt cx="6350000" cy="6350000"/>
            </a:xfrm>
          </p:grpSpPr>
          <p:sp>
            <p:nvSpPr>
              <p:cNvPr id="387" name="Freeform 3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8" name="Group 388"/>
            <p:cNvGrpSpPr/>
            <p:nvPr/>
          </p:nvGrpSpPr>
          <p:grpSpPr>
            <a:xfrm>
              <a:off x="4929521" y="6527102"/>
              <a:ext cx="84687" cy="84687"/>
              <a:chOff x="0" y="0"/>
              <a:chExt cx="6350000" cy="6350000"/>
            </a:xfrm>
          </p:grpSpPr>
          <p:sp>
            <p:nvSpPr>
              <p:cNvPr id="389" name="Freeform 3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4929521" y="3260950"/>
              <a:ext cx="84687" cy="84687"/>
              <a:chOff x="0" y="0"/>
              <a:chExt cx="6350000" cy="6350000"/>
            </a:xfrm>
          </p:grpSpPr>
          <p:sp>
            <p:nvSpPr>
              <p:cNvPr id="391" name="Freeform 3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4929521" y="9788052"/>
              <a:ext cx="84687" cy="84687"/>
              <a:chOff x="0" y="0"/>
              <a:chExt cx="6350000" cy="6350000"/>
            </a:xfrm>
          </p:grpSpPr>
          <p:sp>
            <p:nvSpPr>
              <p:cNvPr id="393" name="Freeform 3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4929521" y="1655261"/>
              <a:ext cx="84687" cy="84687"/>
              <a:chOff x="0" y="0"/>
              <a:chExt cx="6350000" cy="6350000"/>
            </a:xfrm>
          </p:grpSpPr>
          <p:sp>
            <p:nvSpPr>
              <p:cNvPr id="395" name="Freeform 3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4929521" y="8182363"/>
              <a:ext cx="84687" cy="84687"/>
              <a:chOff x="0" y="0"/>
              <a:chExt cx="6350000" cy="6350000"/>
            </a:xfrm>
          </p:grpSpPr>
          <p:sp>
            <p:nvSpPr>
              <p:cNvPr id="397" name="Freeform 3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4929521" y="4916211"/>
              <a:ext cx="84687" cy="84687"/>
              <a:chOff x="0" y="0"/>
              <a:chExt cx="6350000" cy="6350000"/>
            </a:xfrm>
          </p:grpSpPr>
          <p:sp>
            <p:nvSpPr>
              <p:cNvPr id="399" name="Freeform 3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0" name="Group 400"/>
            <p:cNvGrpSpPr/>
            <p:nvPr/>
          </p:nvGrpSpPr>
          <p:grpSpPr>
            <a:xfrm>
              <a:off x="8252018" y="0"/>
              <a:ext cx="84687" cy="84687"/>
              <a:chOff x="0" y="0"/>
              <a:chExt cx="6350000" cy="6350000"/>
            </a:xfrm>
          </p:grpSpPr>
          <p:sp>
            <p:nvSpPr>
              <p:cNvPr id="401" name="Freeform 4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8252018" y="6527102"/>
              <a:ext cx="84687" cy="84687"/>
              <a:chOff x="0" y="0"/>
              <a:chExt cx="6350000" cy="6350000"/>
            </a:xfrm>
          </p:grpSpPr>
          <p:sp>
            <p:nvSpPr>
              <p:cNvPr id="403" name="Freeform 4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8252018" y="3260950"/>
              <a:ext cx="84687" cy="84687"/>
              <a:chOff x="0" y="0"/>
              <a:chExt cx="6350000" cy="6350000"/>
            </a:xfrm>
          </p:grpSpPr>
          <p:sp>
            <p:nvSpPr>
              <p:cNvPr id="405" name="Freeform 4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>
              <a:off x="8252018" y="9788052"/>
              <a:ext cx="84687" cy="84687"/>
              <a:chOff x="0" y="0"/>
              <a:chExt cx="6350000" cy="6350000"/>
            </a:xfrm>
          </p:grpSpPr>
          <p:sp>
            <p:nvSpPr>
              <p:cNvPr id="407" name="Freeform 4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8252018" y="1655261"/>
              <a:ext cx="84687" cy="84687"/>
              <a:chOff x="0" y="0"/>
              <a:chExt cx="6350000" cy="6350000"/>
            </a:xfrm>
          </p:grpSpPr>
          <p:sp>
            <p:nvSpPr>
              <p:cNvPr id="409" name="Freeform 4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8252018" y="8182363"/>
              <a:ext cx="84687" cy="84687"/>
              <a:chOff x="0" y="0"/>
              <a:chExt cx="6350000" cy="6350000"/>
            </a:xfrm>
          </p:grpSpPr>
          <p:sp>
            <p:nvSpPr>
              <p:cNvPr id="411" name="Freeform 4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2" name="Group 412"/>
            <p:cNvGrpSpPr/>
            <p:nvPr/>
          </p:nvGrpSpPr>
          <p:grpSpPr>
            <a:xfrm>
              <a:off x="8252018" y="4916211"/>
              <a:ext cx="84687" cy="84687"/>
              <a:chOff x="0" y="0"/>
              <a:chExt cx="6350000" cy="6350000"/>
            </a:xfrm>
          </p:grpSpPr>
          <p:sp>
            <p:nvSpPr>
              <p:cNvPr id="413" name="Freeform 4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5480559" y="549498"/>
              <a:ext cx="84687" cy="84687"/>
              <a:chOff x="0" y="0"/>
              <a:chExt cx="6350000" cy="6350000"/>
            </a:xfrm>
          </p:grpSpPr>
          <p:sp>
            <p:nvSpPr>
              <p:cNvPr id="415" name="Freeform 4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6" name="Group 416"/>
            <p:cNvGrpSpPr/>
            <p:nvPr/>
          </p:nvGrpSpPr>
          <p:grpSpPr>
            <a:xfrm>
              <a:off x="5480559" y="7076600"/>
              <a:ext cx="84687" cy="84687"/>
              <a:chOff x="0" y="0"/>
              <a:chExt cx="6350000" cy="6350000"/>
            </a:xfrm>
          </p:grpSpPr>
          <p:sp>
            <p:nvSpPr>
              <p:cNvPr id="417" name="Freeform 4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>
              <a:off x="5480559" y="3810448"/>
              <a:ext cx="84687" cy="84687"/>
              <a:chOff x="0" y="0"/>
              <a:chExt cx="6350000" cy="6350000"/>
            </a:xfrm>
          </p:grpSpPr>
          <p:sp>
            <p:nvSpPr>
              <p:cNvPr id="419" name="Freeform 4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5480559" y="10337550"/>
              <a:ext cx="84687" cy="84687"/>
              <a:chOff x="0" y="0"/>
              <a:chExt cx="6350000" cy="6350000"/>
            </a:xfrm>
          </p:grpSpPr>
          <p:sp>
            <p:nvSpPr>
              <p:cNvPr id="421" name="Freeform 4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2" name="Group 422"/>
            <p:cNvGrpSpPr/>
            <p:nvPr/>
          </p:nvGrpSpPr>
          <p:grpSpPr>
            <a:xfrm>
              <a:off x="5480559" y="2204760"/>
              <a:ext cx="84687" cy="84687"/>
              <a:chOff x="0" y="0"/>
              <a:chExt cx="6350000" cy="6350000"/>
            </a:xfrm>
          </p:grpSpPr>
          <p:sp>
            <p:nvSpPr>
              <p:cNvPr id="423" name="Freeform 4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5480559" y="8731861"/>
              <a:ext cx="84687" cy="84687"/>
              <a:chOff x="0" y="0"/>
              <a:chExt cx="6350000" cy="6350000"/>
            </a:xfrm>
          </p:grpSpPr>
          <p:sp>
            <p:nvSpPr>
              <p:cNvPr id="425" name="Freeform 4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>
              <a:off x="5480559" y="5465710"/>
              <a:ext cx="84687" cy="84687"/>
              <a:chOff x="0" y="0"/>
              <a:chExt cx="6350000" cy="6350000"/>
            </a:xfrm>
          </p:grpSpPr>
          <p:sp>
            <p:nvSpPr>
              <p:cNvPr id="427" name="Freeform 4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8803057" y="549498"/>
              <a:ext cx="84687" cy="84687"/>
              <a:chOff x="0" y="0"/>
              <a:chExt cx="6350000" cy="6350000"/>
            </a:xfrm>
          </p:grpSpPr>
          <p:sp>
            <p:nvSpPr>
              <p:cNvPr id="429" name="Freeform 4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8803057" y="7076600"/>
              <a:ext cx="84687" cy="84687"/>
              <a:chOff x="0" y="0"/>
              <a:chExt cx="6350000" cy="6350000"/>
            </a:xfrm>
          </p:grpSpPr>
          <p:sp>
            <p:nvSpPr>
              <p:cNvPr id="431" name="Freeform 4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2" name="Group 432"/>
            <p:cNvGrpSpPr/>
            <p:nvPr/>
          </p:nvGrpSpPr>
          <p:grpSpPr>
            <a:xfrm>
              <a:off x="8803057" y="3810448"/>
              <a:ext cx="84687" cy="84687"/>
              <a:chOff x="0" y="0"/>
              <a:chExt cx="6350000" cy="6350000"/>
            </a:xfrm>
          </p:grpSpPr>
          <p:sp>
            <p:nvSpPr>
              <p:cNvPr id="433" name="Freeform 4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8803057" y="10337550"/>
              <a:ext cx="84687" cy="84687"/>
              <a:chOff x="0" y="0"/>
              <a:chExt cx="6350000" cy="6350000"/>
            </a:xfrm>
          </p:grpSpPr>
          <p:sp>
            <p:nvSpPr>
              <p:cNvPr id="435" name="Freeform 4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8803057" y="2204760"/>
              <a:ext cx="84687" cy="84687"/>
              <a:chOff x="0" y="0"/>
              <a:chExt cx="6350000" cy="6350000"/>
            </a:xfrm>
          </p:grpSpPr>
          <p:sp>
            <p:nvSpPr>
              <p:cNvPr id="437" name="Freeform 4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8803057" y="8731861"/>
              <a:ext cx="84687" cy="84687"/>
              <a:chOff x="0" y="0"/>
              <a:chExt cx="6350000" cy="6350000"/>
            </a:xfrm>
          </p:grpSpPr>
          <p:sp>
            <p:nvSpPr>
              <p:cNvPr id="439" name="Freeform 4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8803057" y="5465710"/>
              <a:ext cx="84687" cy="84687"/>
              <a:chOff x="0" y="0"/>
              <a:chExt cx="6350000" cy="6350000"/>
            </a:xfrm>
          </p:grpSpPr>
          <p:sp>
            <p:nvSpPr>
              <p:cNvPr id="441" name="Freeform 4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6032825" y="1100062"/>
              <a:ext cx="84687" cy="84687"/>
              <a:chOff x="0" y="0"/>
              <a:chExt cx="6350000" cy="6350000"/>
            </a:xfrm>
          </p:grpSpPr>
          <p:sp>
            <p:nvSpPr>
              <p:cNvPr id="443" name="Freeform 4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6032825" y="7627163"/>
              <a:ext cx="84687" cy="84687"/>
              <a:chOff x="0" y="0"/>
              <a:chExt cx="6350000" cy="6350000"/>
            </a:xfrm>
          </p:grpSpPr>
          <p:sp>
            <p:nvSpPr>
              <p:cNvPr id="445" name="Freeform 4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6032825" y="4361012"/>
              <a:ext cx="84687" cy="84687"/>
              <a:chOff x="0" y="0"/>
              <a:chExt cx="6350000" cy="6350000"/>
            </a:xfrm>
          </p:grpSpPr>
          <p:sp>
            <p:nvSpPr>
              <p:cNvPr id="447" name="Freeform 4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6032825" y="10888113"/>
              <a:ext cx="84687" cy="84687"/>
              <a:chOff x="0" y="0"/>
              <a:chExt cx="6350000" cy="6350000"/>
            </a:xfrm>
          </p:grpSpPr>
          <p:sp>
            <p:nvSpPr>
              <p:cNvPr id="449" name="Freeform 4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6032825" y="2755323"/>
              <a:ext cx="84687" cy="84687"/>
              <a:chOff x="0" y="0"/>
              <a:chExt cx="6350000" cy="6350000"/>
            </a:xfrm>
          </p:grpSpPr>
          <p:sp>
            <p:nvSpPr>
              <p:cNvPr id="451" name="Freeform 4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6032825" y="9282424"/>
              <a:ext cx="84687" cy="84687"/>
              <a:chOff x="0" y="0"/>
              <a:chExt cx="6350000" cy="6350000"/>
            </a:xfrm>
          </p:grpSpPr>
          <p:sp>
            <p:nvSpPr>
              <p:cNvPr id="453" name="Freeform 45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6032825" y="6016273"/>
              <a:ext cx="84687" cy="84687"/>
              <a:chOff x="0" y="0"/>
              <a:chExt cx="6350000" cy="6350000"/>
            </a:xfrm>
          </p:grpSpPr>
          <p:sp>
            <p:nvSpPr>
              <p:cNvPr id="455" name="Freeform 4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9355323" y="1100062"/>
              <a:ext cx="84687" cy="84687"/>
              <a:chOff x="0" y="0"/>
              <a:chExt cx="6350000" cy="6350000"/>
            </a:xfrm>
          </p:grpSpPr>
          <p:sp>
            <p:nvSpPr>
              <p:cNvPr id="457" name="Freeform 45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58" name="Group 458"/>
            <p:cNvGrpSpPr/>
            <p:nvPr/>
          </p:nvGrpSpPr>
          <p:grpSpPr>
            <a:xfrm>
              <a:off x="9355323" y="7627163"/>
              <a:ext cx="84687" cy="84687"/>
              <a:chOff x="0" y="0"/>
              <a:chExt cx="6350000" cy="6350000"/>
            </a:xfrm>
          </p:grpSpPr>
          <p:sp>
            <p:nvSpPr>
              <p:cNvPr id="459" name="Freeform 45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9355323" y="4361012"/>
              <a:ext cx="84687" cy="84687"/>
              <a:chOff x="0" y="0"/>
              <a:chExt cx="6350000" cy="6350000"/>
            </a:xfrm>
          </p:grpSpPr>
          <p:sp>
            <p:nvSpPr>
              <p:cNvPr id="461" name="Freeform 46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9355323" y="10888113"/>
              <a:ext cx="84687" cy="84687"/>
              <a:chOff x="0" y="0"/>
              <a:chExt cx="6350000" cy="6350000"/>
            </a:xfrm>
          </p:grpSpPr>
          <p:sp>
            <p:nvSpPr>
              <p:cNvPr id="463" name="Freeform 46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9355323" y="2755323"/>
              <a:ext cx="84687" cy="84687"/>
              <a:chOff x="0" y="0"/>
              <a:chExt cx="6350000" cy="6350000"/>
            </a:xfrm>
          </p:grpSpPr>
          <p:sp>
            <p:nvSpPr>
              <p:cNvPr id="465" name="Freeform 4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6" name="Group 466"/>
            <p:cNvGrpSpPr/>
            <p:nvPr/>
          </p:nvGrpSpPr>
          <p:grpSpPr>
            <a:xfrm>
              <a:off x="9355323" y="9282424"/>
              <a:ext cx="84687" cy="84687"/>
              <a:chOff x="0" y="0"/>
              <a:chExt cx="6350000" cy="6350000"/>
            </a:xfrm>
          </p:grpSpPr>
          <p:sp>
            <p:nvSpPr>
              <p:cNvPr id="467" name="Freeform 46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9355323" y="6016273"/>
              <a:ext cx="84687" cy="84687"/>
              <a:chOff x="0" y="0"/>
              <a:chExt cx="6350000" cy="6350000"/>
            </a:xfrm>
          </p:grpSpPr>
          <p:sp>
            <p:nvSpPr>
              <p:cNvPr id="469" name="Freeform 46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6594405" y="0"/>
              <a:ext cx="84687" cy="84687"/>
              <a:chOff x="0" y="0"/>
              <a:chExt cx="6350000" cy="6350000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2" name="Group 472"/>
            <p:cNvGrpSpPr/>
            <p:nvPr/>
          </p:nvGrpSpPr>
          <p:grpSpPr>
            <a:xfrm>
              <a:off x="6594405" y="6527102"/>
              <a:ext cx="84687" cy="84687"/>
              <a:chOff x="0" y="0"/>
              <a:chExt cx="6350000" cy="6350000"/>
            </a:xfrm>
          </p:grpSpPr>
          <p:sp>
            <p:nvSpPr>
              <p:cNvPr id="473" name="Freeform 47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4" name="Group 474"/>
            <p:cNvGrpSpPr/>
            <p:nvPr/>
          </p:nvGrpSpPr>
          <p:grpSpPr>
            <a:xfrm>
              <a:off x="6594405" y="3260950"/>
              <a:ext cx="84687" cy="84687"/>
              <a:chOff x="0" y="0"/>
              <a:chExt cx="6350000" cy="6350000"/>
            </a:xfrm>
          </p:grpSpPr>
          <p:sp>
            <p:nvSpPr>
              <p:cNvPr id="475" name="Freeform 47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6594405" y="9788052"/>
              <a:ext cx="84687" cy="84687"/>
              <a:chOff x="0" y="0"/>
              <a:chExt cx="6350000" cy="6350000"/>
            </a:xfrm>
          </p:grpSpPr>
          <p:sp>
            <p:nvSpPr>
              <p:cNvPr id="477" name="Freeform 4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78" name="Group 478"/>
            <p:cNvGrpSpPr/>
            <p:nvPr/>
          </p:nvGrpSpPr>
          <p:grpSpPr>
            <a:xfrm>
              <a:off x="6594405" y="1655261"/>
              <a:ext cx="84687" cy="84687"/>
              <a:chOff x="0" y="0"/>
              <a:chExt cx="6350000" cy="6350000"/>
            </a:xfrm>
          </p:grpSpPr>
          <p:sp>
            <p:nvSpPr>
              <p:cNvPr id="479" name="Freeform 47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0" name="Group 480"/>
            <p:cNvGrpSpPr/>
            <p:nvPr/>
          </p:nvGrpSpPr>
          <p:grpSpPr>
            <a:xfrm>
              <a:off x="6594405" y="8182363"/>
              <a:ext cx="84687" cy="84687"/>
              <a:chOff x="0" y="0"/>
              <a:chExt cx="6350000" cy="6350000"/>
            </a:xfrm>
          </p:grpSpPr>
          <p:sp>
            <p:nvSpPr>
              <p:cNvPr id="481" name="Freeform 48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6594405" y="4916211"/>
              <a:ext cx="84687" cy="84687"/>
              <a:chOff x="0" y="0"/>
              <a:chExt cx="6350000" cy="6350000"/>
            </a:xfrm>
          </p:grpSpPr>
          <p:sp>
            <p:nvSpPr>
              <p:cNvPr id="483" name="Freeform 48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4" name="Group 484"/>
            <p:cNvGrpSpPr/>
            <p:nvPr/>
          </p:nvGrpSpPr>
          <p:grpSpPr>
            <a:xfrm>
              <a:off x="7145444" y="549498"/>
              <a:ext cx="84687" cy="84687"/>
              <a:chOff x="0" y="0"/>
              <a:chExt cx="6350000" cy="6350000"/>
            </a:xfrm>
          </p:grpSpPr>
          <p:sp>
            <p:nvSpPr>
              <p:cNvPr id="485" name="Freeform 48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6" name="Group 486"/>
            <p:cNvGrpSpPr/>
            <p:nvPr/>
          </p:nvGrpSpPr>
          <p:grpSpPr>
            <a:xfrm>
              <a:off x="7145444" y="7076600"/>
              <a:ext cx="84687" cy="84687"/>
              <a:chOff x="0" y="0"/>
              <a:chExt cx="6350000" cy="6350000"/>
            </a:xfrm>
          </p:grpSpPr>
          <p:sp>
            <p:nvSpPr>
              <p:cNvPr id="487" name="Freeform 48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7145444" y="3810448"/>
              <a:ext cx="84687" cy="84687"/>
              <a:chOff x="0" y="0"/>
              <a:chExt cx="6350000" cy="6350000"/>
            </a:xfrm>
          </p:grpSpPr>
          <p:sp>
            <p:nvSpPr>
              <p:cNvPr id="489" name="Freeform 48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0" name="Group 490"/>
            <p:cNvGrpSpPr/>
            <p:nvPr/>
          </p:nvGrpSpPr>
          <p:grpSpPr>
            <a:xfrm>
              <a:off x="7145444" y="10337550"/>
              <a:ext cx="84687" cy="84687"/>
              <a:chOff x="0" y="0"/>
              <a:chExt cx="6350000" cy="6350000"/>
            </a:xfrm>
          </p:grpSpPr>
          <p:sp>
            <p:nvSpPr>
              <p:cNvPr id="491" name="Freeform 49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7145444" y="2204760"/>
              <a:ext cx="84687" cy="84687"/>
              <a:chOff x="0" y="0"/>
              <a:chExt cx="6350000" cy="6350000"/>
            </a:xfrm>
          </p:grpSpPr>
          <p:sp>
            <p:nvSpPr>
              <p:cNvPr id="493" name="Freeform 49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7145444" y="8731861"/>
              <a:ext cx="84687" cy="84687"/>
              <a:chOff x="0" y="0"/>
              <a:chExt cx="6350000" cy="6350000"/>
            </a:xfrm>
          </p:grpSpPr>
          <p:sp>
            <p:nvSpPr>
              <p:cNvPr id="495" name="Freeform 49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7145444" y="5465710"/>
              <a:ext cx="84687" cy="84687"/>
              <a:chOff x="0" y="0"/>
              <a:chExt cx="6350000" cy="6350000"/>
            </a:xfrm>
          </p:grpSpPr>
          <p:sp>
            <p:nvSpPr>
              <p:cNvPr id="497" name="Freeform 49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7697710" y="1100062"/>
              <a:ext cx="84687" cy="84687"/>
              <a:chOff x="0" y="0"/>
              <a:chExt cx="6350000" cy="6350000"/>
            </a:xfrm>
          </p:grpSpPr>
          <p:sp>
            <p:nvSpPr>
              <p:cNvPr id="499" name="Freeform 49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7697710" y="7627163"/>
              <a:ext cx="84687" cy="84687"/>
              <a:chOff x="0" y="0"/>
              <a:chExt cx="6350000" cy="6350000"/>
            </a:xfrm>
          </p:grpSpPr>
          <p:sp>
            <p:nvSpPr>
              <p:cNvPr id="501" name="Freeform 50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697710" y="4361012"/>
              <a:ext cx="84687" cy="84687"/>
              <a:chOff x="0" y="0"/>
              <a:chExt cx="6350000" cy="6350000"/>
            </a:xfrm>
          </p:grpSpPr>
          <p:sp>
            <p:nvSpPr>
              <p:cNvPr id="503" name="Freeform 50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4" name="Group 504"/>
            <p:cNvGrpSpPr/>
            <p:nvPr/>
          </p:nvGrpSpPr>
          <p:grpSpPr>
            <a:xfrm>
              <a:off x="7697710" y="10888113"/>
              <a:ext cx="84687" cy="84687"/>
              <a:chOff x="0" y="0"/>
              <a:chExt cx="6350000" cy="6350000"/>
            </a:xfrm>
          </p:grpSpPr>
          <p:sp>
            <p:nvSpPr>
              <p:cNvPr id="505" name="Freeform 50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7697710" y="2755323"/>
              <a:ext cx="84687" cy="84687"/>
              <a:chOff x="0" y="0"/>
              <a:chExt cx="6350000" cy="6350000"/>
            </a:xfrm>
          </p:grpSpPr>
          <p:sp>
            <p:nvSpPr>
              <p:cNvPr id="507" name="Freeform 50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7697710" y="9282424"/>
              <a:ext cx="84687" cy="84687"/>
              <a:chOff x="0" y="0"/>
              <a:chExt cx="6350000" cy="6350000"/>
            </a:xfrm>
          </p:grpSpPr>
          <p:sp>
            <p:nvSpPr>
              <p:cNvPr id="509" name="Freeform 50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0" name="Group 510"/>
            <p:cNvGrpSpPr/>
            <p:nvPr/>
          </p:nvGrpSpPr>
          <p:grpSpPr>
            <a:xfrm>
              <a:off x="7697710" y="6016273"/>
              <a:ext cx="84687" cy="84687"/>
              <a:chOff x="0" y="0"/>
              <a:chExt cx="6350000" cy="6350000"/>
            </a:xfrm>
          </p:grpSpPr>
          <p:sp>
            <p:nvSpPr>
              <p:cNvPr id="511" name="Freeform 5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2" name="Group 512"/>
            <p:cNvGrpSpPr/>
            <p:nvPr/>
          </p:nvGrpSpPr>
          <p:grpSpPr>
            <a:xfrm>
              <a:off x="5480639" y="0"/>
              <a:ext cx="84687" cy="84687"/>
              <a:chOff x="0" y="0"/>
              <a:chExt cx="1913890" cy="1913890"/>
            </a:xfrm>
          </p:grpSpPr>
          <p:sp>
            <p:nvSpPr>
              <p:cNvPr id="513" name="Freeform 5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5480639" y="6527102"/>
              <a:ext cx="84687" cy="84687"/>
              <a:chOff x="0" y="0"/>
              <a:chExt cx="1913890" cy="1913890"/>
            </a:xfrm>
          </p:grpSpPr>
          <p:sp>
            <p:nvSpPr>
              <p:cNvPr id="515" name="Freeform 5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5480639" y="3260950"/>
              <a:ext cx="84687" cy="84687"/>
              <a:chOff x="0" y="0"/>
              <a:chExt cx="1913890" cy="1913890"/>
            </a:xfrm>
          </p:grpSpPr>
          <p:sp>
            <p:nvSpPr>
              <p:cNvPr id="517" name="Freeform 5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18" name="Group 518"/>
            <p:cNvGrpSpPr/>
            <p:nvPr/>
          </p:nvGrpSpPr>
          <p:grpSpPr>
            <a:xfrm>
              <a:off x="5480639" y="9788052"/>
              <a:ext cx="84687" cy="84687"/>
              <a:chOff x="0" y="0"/>
              <a:chExt cx="1913890" cy="1913890"/>
            </a:xfrm>
          </p:grpSpPr>
          <p:sp>
            <p:nvSpPr>
              <p:cNvPr id="519" name="Freeform 5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5480639" y="1655261"/>
              <a:ext cx="84687" cy="84687"/>
              <a:chOff x="0" y="0"/>
              <a:chExt cx="1913890" cy="1913890"/>
            </a:xfrm>
          </p:grpSpPr>
          <p:sp>
            <p:nvSpPr>
              <p:cNvPr id="521" name="Freeform 5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2" name="Group 522"/>
            <p:cNvGrpSpPr/>
            <p:nvPr/>
          </p:nvGrpSpPr>
          <p:grpSpPr>
            <a:xfrm>
              <a:off x="5480639" y="8182363"/>
              <a:ext cx="84687" cy="84687"/>
              <a:chOff x="0" y="0"/>
              <a:chExt cx="1913890" cy="1913890"/>
            </a:xfrm>
          </p:grpSpPr>
          <p:sp>
            <p:nvSpPr>
              <p:cNvPr id="523" name="Freeform 5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480639" y="4916211"/>
              <a:ext cx="84687" cy="84687"/>
              <a:chOff x="0" y="0"/>
              <a:chExt cx="1913890" cy="1913890"/>
            </a:xfrm>
          </p:grpSpPr>
          <p:sp>
            <p:nvSpPr>
              <p:cNvPr id="525" name="Freeform 5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6" name="Group 526"/>
            <p:cNvGrpSpPr/>
            <p:nvPr/>
          </p:nvGrpSpPr>
          <p:grpSpPr>
            <a:xfrm>
              <a:off x="8803137" y="0"/>
              <a:ext cx="84687" cy="84687"/>
              <a:chOff x="0" y="0"/>
              <a:chExt cx="1913890" cy="1913890"/>
            </a:xfrm>
          </p:grpSpPr>
          <p:sp>
            <p:nvSpPr>
              <p:cNvPr id="527" name="Freeform 5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8803137" y="6527102"/>
              <a:ext cx="84687" cy="84687"/>
              <a:chOff x="0" y="0"/>
              <a:chExt cx="1913890" cy="1913890"/>
            </a:xfrm>
          </p:grpSpPr>
          <p:sp>
            <p:nvSpPr>
              <p:cNvPr id="529" name="Freeform 5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0" name="Group 530"/>
            <p:cNvGrpSpPr/>
            <p:nvPr/>
          </p:nvGrpSpPr>
          <p:grpSpPr>
            <a:xfrm>
              <a:off x="8803137" y="3260950"/>
              <a:ext cx="84687" cy="84687"/>
              <a:chOff x="0" y="0"/>
              <a:chExt cx="1913890" cy="1913890"/>
            </a:xfrm>
          </p:grpSpPr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8803137" y="9788052"/>
              <a:ext cx="84687" cy="84687"/>
              <a:chOff x="0" y="0"/>
              <a:chExt cx="1913890" cy="1913890"/>
            </a:xfrm>
          </p:grpSpPr>
          <p:sp>
            <p:nvSpPr>
              <p:cNvPr id="533" name="Freeform 5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8803137" y="1655261"/>
              <a:ext cx="84687" cy="84687"/>
              <a:chOff x="0" y="0"/>
              <a:chExt cx="1913890" cy="1913890"/>
            </a:xfrm>
          </p:grpSpPr>
          <p:sp>
            <p:nvSpPr>
              <p:cNvPr id="535" name="Freeform 5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8803137" y="8182363"/>
              <a:ext cx="84687" cy="84687"/>
              <a:chOff x="0" y="0"/>
              <a:chExt cx="1913890" cy="1913890"/>
            </a:xfrm>
          </p:grpSpPr>
          <p:sp>
            <p:nvSpPr>
              <p:cNvPr id="537" name="Freeform 5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8803137" y="4916211"/>
              <a:ext cx="84687" cy="84687"/>
              <a:chOff x="0" y="0"/>
              <a:chExt cx="1913890" cy="1913890"/>
            </a:xfrm>
          </p:grpSpPr>
          <p:sp>
            <p:nvSpPr>
              <p:cNvPr id="539" name="Freeform 5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6031678" y="549498"/>
              <a:ext cx="84687" cy="84687"/>
              <a:chOff x="0" y="0"/>
              <a:chExt cx="1913890" cy="1913890"/>
            </a:xfrm>
          </p:grpSpPr>
          <p:sp>
            <p:nvSpPr>
              <p:cNvPr id="541" name="Freeform 5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6031678" y="7076600"/>
              <a:ext cx="84687" cy="84687"/>
              <a:chOff x="0" y="0"/>
              <a:chExt cx="1913890" cy="1913890"/>
            </a:xfrm>
          </p:grpSpPr>
          <p:sp>
            <p:nvSpPr>
              <p:cNvPr id="543" name="Freeform 5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6031678" y="3810448"/>
              <a:ext cx="84687" cy="84687"/>
              <a:chOff x="0" y="0"/>
              <a:chExt cx="1913890" cy="1913890"/>
            </a:xfrm>
          </p:grpSpPr>
          <p:sp>
            <p:nvSpPr>
              <p:cNvPr id="545" name="Freeform 5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031678" y="10337550"/>
              <a:ext cx="84687" cy="84687"/>
              <a:chOff x="0" y="0"/>
              <a:chExt cx="1913890" cy="1913890"/>
            </a:xfrm>
          </p:grpSpPr>
          <p:sp>
            <p:nvSpPr>
              <p:cNvPr id="547" name="Freeform 5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8" name="Group 548"/>
            <p:cNvGrpSpPr/>
            <p:nvPr/>
          </p:nvGrpSpPr>
          <p:grpSpPr>
            <a:xfrm>
              <a:off x="6031678" y="2204760"/>
              <a:ext cx="84687" cy="84687"/>
              <a:chOff x="0" y="0"/>
              <a:chExt cx="1913890" cy="1913890"/>
            </a:xfrm>
          </p:grpSpPr>
          <p:sp>
            <p:nvSpPr>
              <p:cNvPr id="549" name="Freeform 5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6031678" y="8731861"/>
              <a:ext cx="84687" cy="84687"/>
              <a:chOff x="0" y="0"/>
              <a:chExt cx="1913890" cy="1913890"/>
            </a:xfrm>
          </p:grpSpPr>
          <p:sp>
            <p:nvSpPr>
              <p:cNvPr id="551" name="Freeform 5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2" name="Group 552"/>
            <p:cNvGrpSpPr/>
            <p:nvPr/>
          </p:nvGrpSpPr>
          <p:grpSpPr>
            <a:xfrm>
              <a:off x="6031678" y="5465710"/>
              <a:ext cx="84687" cy="84687"/>
              <a:chOff x="0" y="0"/>
              <a:chExt cx="1913890" cy="1913890"/>
            </a:xfrm>
          </p:grpSpPr>
          <p:sp>
            <p:nvSpPr>
              <p:cNvPr id="553" name="Freeform 5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9354175" y="549498"/>
              <a:ext cx="84687" cy="84687"/>
              <a:chOff x="0" y="0"/>
              <a:chExt cx="1913890" cy="1913890"/>
            </a:xfrm>
          </p:grpSpPr>
          <p:sp>
            <p:nvSpPr>
              <p:cNvPr id="555" name="Freeform 5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>
              <a:off x="9354175" y="7076600"/>
              <a:ext cx="84687" cy="84687"/>
              <a:chOff x="0" y="0"/>
              <a:chExt cx="1913890" cy="1913890"/>
            </a:xfrm>
          </p:grpSpPr>
          <p:sp>
            <p:nvSpPr>
              <p:cNvPr id="557" name="Freeform 5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9354175" y="3810448"/>
              <a:ext cx="84687" cy="84687"/>
              <a:chOff x="0" y="0"/>
              <a:chExt cx="1913890" cy="1913890"/>
            </a:xfrm>
          </p:grpSpPr>
          <p:sp>
            <p:nvSpPr>
              <p:cNvPr id="559" name="Freeform 5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9354175" y="10337550"/>
              <a:ext cx="84687" cy="84687"/>
              <a:chOff x="0" y="0"/>
              <a:chExt cx="1913890" cy="1913890"/>
            </a:xfrm>
          </p:grpSpPr>
          <p:sp>
            <p:nvSpPr>
              <p:cNvPr id="561" name="Freeform 5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9354175" y="2204760"/>
              <a:ext cx="84687" cy="84687"/>
              <a:chOff x="0" y="0"/>
              <a:chExt cx="1913890" cy="1913890"/>
            </a:xfrm>
          </p:grpSpPr>
          <p:sp>
            <p:nvSpPr>
              <p:cNvPr id="563" name="Freeform 5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4" name="Group 564"/>
            <p:cNvGrpSpPr/>
            <p:nvPr/>
          </p:nvGrpSpPr>
          <p:grpSpPr>
            <a:xfrm>
              <a:off x="9354175" y="8731861"/>
              <a:ext cx="84687" cy="84687"/>
              <a:chOff x="0" y="0"/>
              <a:chExt cx="1913890" cy="1913890"/>
            </a:xfrm>
          </p:grpSpPr>
          <p:sp>
            <p:nvSpPr>
              <p:cNvPr id="565" name="Freeform 5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9354175" y="5465710"/>
              <a:ext cx="84687" cy="84687"/>
              <a:chOff x="0" y="0"/>
              <a:chExt cx="1913890" cy="1913890"/>
            </a:xfrm>
          </p:grpSpPr>
          <p:sp>
            <p:nvSpPr>
              <p:cNvPr id="567" name="Freeform 5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6583944" y="1100062"/>
              <a:ext cx="84687" cy="84687"/>
              <a:chOff x="0" y="0"/>
              <a:chExt cx="1913890" cy="1913890"/>
            </a:xfrm>
          </p:grpSpPr>
          <p:sp>
            <p:nvSpPr>
              <p:cNvPr id="569" name="Freeform 5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6583944" y="7627163"/>
              <a:ext cx="84687" cy="84687"/>
              <a:chOff x="0" y="0"/>
              <a:chExt cx="1913890" cy="1913890"/>
            </a:xfrm>
          </p:grpSpPr>
          <p:sp>
            <p:nvSpPr>
              <p:cNvPr id="571" name="Freeform 5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6583944" y="4361012"/>
              <a:ext cx="84687" cy="84687"/>
              <a:chOff x="0" y="0"/>
              <a:chExt cx="1913890" cy="1913890"/>
            </a:xfrm>
          </p:grpSpPr>
          <p:sp>
            <p:nvSpPr>
              <p:cNvPr id="573" name="Freeform 5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6583944" y="10888113"/>
              <a:ext cx="84687" cy="84687"/>
              <a:chOff x="0" y="0"/>
              <a:chExt cx="1913890" cy="1913890"/>
            </a:xfrm>
          </p:grpSpPr>
          <p:sp>
            <p:nvSpPr>
              <p:cNvPr id="575" name="Freeform 5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6583944" y="2755323"/>
              <a:ext cx="84687" cy="84687"/>
              <a:chOff x="0" y="0"/>
              <a:chExt cx="1913890" cy="1913890"/>
            </a:xfrm>
          </p:grpSpPr>
          <p:sp>
            <p:nvSpPr>
              <p:cNvPr id="577" name="Freeform 5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6583944" y="9282424"/>
              <a:ext cx="84687" cy="84687"/>
              <a:chOff x="0" y="0"/>
              <a:chExt cx="1913890" cy="1913890"/>
            </a:xfrm>
          </p:grpSpPr>
          <p:sp>
            <p:nvSpPr>
              <p:cNvPr id="579" name="Freeform 5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6583944" y="6016273"/>
              <a:ext cx="84687" cy="84687"/>
              <a:chOff x="0" y="0"/>
              <a:chExt cx="1913890" cy="1913890"/>
            </a:xfrm>
          </p:grpSpPr>
          <p:sp>
            <p:nvSpPr>
              <p:cNvPr id="581" name="Freeform 5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2" name="Group 582"/>
            <p:cNvGrpSpPr/>
            <p:nvPr/>
          </p:nvGrpSpPr>
          <p:grpSpPr>
            <a:xfrm>
              <a:off x="4929521" y="1100062"/>
              <a:ext cx="84687" cy="84687"/>
              <a:chOff x="0" y="0"/>
              <a:chExt cx="1913890" cy="1913890"/>
            </a:xfrm>
          </p:grpSpPr>
          <p:sp>
            <p:nvSpPr>
              <p:cNvPr id="583" name="Freeform 5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>
              <a:off x="4929521" y="7627163"/>
              <a:ext cx="84687" cy="84687"/>
              <a:chOff x="0" y="0"/>
              <a:chExt cx="1913890" cy="1913890"/>
            </a:xfrm>
          </p:grpSpPr>
          <p:sp>
            <p:nvSpPr>
              <p:cNvPr id="585" name="Freeform 5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6" name="Group 586"/>
            <p:cNvGrpSpPr/>
            <p:nvPr/>
          </p:nvGrpSpPr>
          <p:grpSpPr>
            <a:xfrm>
              <a:off x="4929521" y="4361012"/>
              <a:ext cx="84687" cy="84687"/>
              <a:chOff x="0" y="0"/>
              <a:chExt cx="1913890" cy="1913890"/>
            </a:xfrm>
          </p:grpSpPr>
          <p:sp>
            <p:nvSpPr>
              <p:cNvPr id="587" name="Freeform 5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>
              <a:off x="4929521" y="10888113"/>
              <a:ext cx="84687" cy="84687"/>
              <a:chOff x="0" y="0"/>
              <a:chExt cx="1913890" cy="1913890"/>
            </a:xfrm>
          </p:grpSpPr>
          <p:sp>
            <p:nvSpPr>
              <p:cNvPr id="589" name="Freeform 5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0" name="Group 590"/>
            <p:cNvGrpSpPr/>
            <p:nvPr/>
          </p:nvGrpSpPr>
          <p:grpSpPr>
            <a:xfrm>
              <a:off x="4929521" y="2755323"/>
              <a:ext cx="84687" cy="84687"/>
              <a:chOff x="0" y="0"/>
              <a:chExt cx="1913890" cy="1913890"/>
            </a:xfrm>
          </p:grpSpPr>
          <p:sp>
            <p:nvSpPr>
              <p:cNvPr id="591" name="Freeform 5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2" name="Group 592"/>
            <p:cNvGrpSpPr/>
            <p:nvPr/>
          </p:nvGrpSpPr>
          <p:grpSpPr>
            <a:xfrm>
              <a:off x="4929521" y="9282424"/>
              <a:ext cx="84687" cy="84687"/>
              <a:chOff x="0" y="0"/>
              <a:chExt cx="1913890" cy="1913890"/>
            </a:xfrm>
          </p:grpSpPr>
          <p:sp>
            <p:nvSpPr>
              <p:cNvPr id="593" name="Freeform 5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>
              <a:off x="4929521" y="6016273"/>
              <a:ext cx="84687" cy="84687"/>
              <a:chOff x="0" y="0"/>
              <a:chExt cx="1913890" cy="1913890"/>
            </a:xfrm>
          </p:grpSpPr>
          <p:sp>
            <p:nvSpPr>
              <p:cNvPr id="595" name="Freeform 5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6" name="Group 596"/>
            <p:cNvGrpSpPr/>
            <p:nvPr/>
          </p:nvGrpSpPr>
          <p:grpSpPr>
            <a:xfrm>
              <a:off x="8252018" y="1100062"/>
              <a:ext cx="84687" cy="84687"/>
              <a:chOff x="0" y="0"/>
              <a:chExt cx="1913890" cy="1913890"/>
            </a:xfrm>
          </p:grpSpPr>
          <p:sp>
            <p:nvSpPr>
              <p:cNvPr id="597" name="Freeform 5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98" name="Group 598"/>
            <p:cNvGrpSpPr/>
            <p:nvPr/>
          </p:nvGrpSpPr>
          <p:grpSpPr>
            <a:xfrm>
              <a:off x="8252018" y="7627163"/>
              <a:ext cx="84687" cy="84687"/>
              <a:chOff x="0" y="0"/>
              <a:chExt cx="1913890" cy="1913890"/>
            </a:xfrm>
          </p:grpSpPr>
          <p:sp>
            <p:nvSpPr>
              <p:cNvPr id="599" name="Freeform 5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>
              <a:off x="8252018" y="4361012"/>
              <a:ext cx="84687" cy="84687"/>
              <a:chOff x="0" y="0"/>
              <a:chExt cx="1913890" cy="1913890"/>
            </a:xfrm>
          </p:grpSpPr>
          <p:sp>
            <p:nvSpPr>
              <p:cNvPr id="601" name="Freeform 6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2" name="Group 602"/>
            <p:cNvGrpSpPr/>
            <p:nvPr/>
          </p:nvGrpSpPr>
          <p:grpSpPr>
            <a:xfrm>
              <a:off x="8252018" y="10888113"/>
              <a:ext cx="84687" cy="84687"/>
              <a:chOff x="0" y="0"/>
              <a:chExt cx="1913890" cy="1913890"/>
            </a:xfrm>
          </p:grpSpPr>
          <p:sp>
            <p:nvSpPr>
              <p:cNvPr id="603" name="Freeform 6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4" name="Group 604"/>
            <p:cNvGrpSpPr/>
            <p:nvPr/>
          </p:nvGrpSpPr>
          <p:grpSpPr>
            <a:xfrm>
              <a:off x="8252018" y="2755323"/>
              <a:ext cx="84687" cy="84687"/>
              <a:chOff x="0" y="0"/>
              <a:chExt cx="1913890" cy="1913890"/>
            </a:xfrm>
          </p:grpSpPr>
          <p:sp>
            <p:nvSpPr>
              <p:cNvPr id="605" name="Freeform 6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8252018" y="9282424"/>
              <a:ext cx="84687" cy="84687"/>
              <a:chOff x="0" y="0"/>
              <a:chExt cx="1913890" cy="1913890"/>
            </a:xfrm>
          </p:grpSpPr>
          <p:sp>
            <p:nvSpPr>
              <p:cNvPr id="607" name="Freeform 6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08" name="Group 608"/>
            <p:cNvGrpSpPr/>
            <p:nvPr/>
          </p:nvGrpSpPr>
          <p:grpSpPr>
            <a:xfrm>
              <a:off x="8252018" y="6016273"/>
              <a:ext cx="84687" cy="84687"/>
              <a:chOff x="0" y="0"/>
              <a:chExt cx="1913890" cy="1913890"/>
            </a:xfrm>
          </p:grpSpPr>
          <p:sp>
            <p:nvSpPr>
              <p:cNvPr id="609" name="Freeform 6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0" name="Group 610"/>
            <p:cNvGrpSpPr/>
            <p:nvPr/>
          </p:nvGrpSpPr>
          <p:grpSpPr>
            <a:xfrm>
              <a:off x="7145524" y="0"/>
              <a:ext cx="84687" cy="84687"/>
              <a:chOff x="0" y="0"/>
              <a:chExt cx="1913890" cy="1913890"/>
            </a:xfrm>
          </p:grpSpPr>
          <p:sp>
            <p:nvSpPr>
              <p:cNvPr id="611" name="Freeform 6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7145524" y="6527102"/>
              <a:ext cx="84687" cy="84687"/>
              <a:chOff x="0" y="0"/>
              <a:chExt cx="1913890" cy="1913890"/>
            </a:xfrm>
          </p:grpSpPr>
          <p:sp>
            <p:nvSpPr>
              <p:cNvPr id="613" name="Freeform 6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4" name="Group 614"/>
            <p:cNvGrpSpPr/>
            <p:nvPr/>
          </p:nvGrpSpPr>
          <p:grpSpPr>
            <a:xfrm>
              <a:off x="7145524" y="3260950"/>
              <a:ext cx="84687" cy="84687"/>
              <a:chOff x="0" y="0"/>
              <a:chExt cx="1913890" cy="1913890"/>
            </a:xfrm>
          </p:grpSpPr>
          <p:sp>
            <p:nvSpPr>
              <p:cNvPr id="615" name="Freeform 6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>
              <a:off x="7145524" y="9788052"/>
              <a:ext cx="84687" cy="84687"/>
              <a:chOff x="0" y="0"/>
              <a:chExt cx="1913890" cy="1913890"/>
            </a:xfrm>
          </p:grpSpPr>
          <p:sp>
            <p:nvSpPr>
              <p:cNvPr id="617" name="Freeform 6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18" name="Group 618"/>
            <p:cNvGrpSpPr/>
            <p:nvPr/>
          </p:nvGrpSpPr>
          <p:grpSpPr>
            <a:xfrm>
              <a:off x="7145524" y="1655261"/>
              <a:ext cx="84687" cy="84687"/>
              <a:chOff x="0" y="0"/>
              <a:chExt cx="1913890" cy="1913890"/>
            </a:xfrm>
          </p:grpSpPr>
          <p:sp>
            <p:nvSpPr>
              <p:cNvPr id="619" name="Freeform 6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7145524" y="8182363"/>
              <a:ext cx="84687" cy="84687"/>
              <a:chOff x="0" y="0"/>
              <a:chExt cx="1913890" cy="1913890"/>
            </a:xfrm>
          </p:grpSpPr>
          <p:sp>
            <p:nvSpPr>
              <p:cNvPr id="621" name="Freeform 6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2" name="Group 622"/>
            <p:cNvGrpSpPr/>
            <p:nvPr/>
          </p:nvGrpSpPr>
          <p:grpSpPr>
            <a:xfrm>
              <a:off x="7145524" y="4916211"/>
              <a:ext cx="84687" cy="84687"/>
              <a:chOff x="0" y="0"/>
              <a:chExt cx="1913890" cy="1913890"/>
            </a:xfrm>
          </p:grpSpPr>
          <p:sp>
            <p:nvSpPr>
              <p:cNvPr id="623" name="Freeform 6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7696562" y="549498"/>
              <a:ext cx="84687" cy="84687"/>
              <a:chOff x="0" y="0"/>
              <a:chExt cx="1913890" cy="1913890"/>
            </a:xfrm>
          </p:grpSpPr>
          <p:sp>
            <p:nvSpPr>
              <p:cNvPr id="625" name="Freeform 6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6" name="Group 626"/>
            <p:cNvGrpSpPr/>
            <p:nvPr/>
          </p:nvGrpSpPr>
          <p:grpSpPr>
            <a:xfrm>
              <a:off x="7696562" y="7076600"/>
              <a:ext cx="84687" cy="84687"/>
              <a:chOff x="0" y="0"/>
              <a:chExt cx="1913890" cy="1913890"/>
            </a:xfrm>
          </p:grpSpPr>
          <p:sp>
            <p:nvSpPr>
              <p:cNvPr id="627" name="Freeform 6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7696562" y="3810448"/>
              <a:ext cx="84687" cy="84687"/>
              <a:chOff x="0" y="0"/>
              <a:chExt cx="1913890" cy="1913890"/>
            </a:xfrm>
          </p:grpSpPr>
          <p:sp>
            <p:nvSpPr>
              <p:cNvPr id="629" name="Freeform 6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0" name="Group 630"/>
            <p:cNvGrpSpPr/>
            <p:nvPr/>
          </p:nvGrpSpPr>
          <p:grpSpPr>
            <a:xfrm>
              <a:off x="7696562" y="10337550"/>
              <a:ext cx="84687" cy="84687"/>
              <a:chOff x="0" y="0"/>
              <a:chExt cx="1913890" cy="1913890"/>
            </a:xfrm>
          </p:grpSpPr>
          <p:sp>
            <p:nvSpPr>
              <p:cNvPr id="631" name="Freeform 6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7696562" y="2204760"/>
              <a:ext cx="84687" cy="84687"/>
              <a:chOff x="0" y="0"/>
              <a:chExt cx="1913890" cy="1913890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7696562" y="8731861"/>
              <a:ext cx="84687" cy="84687"/>
              <a:chOff x="0" y="0"/>
              <a:chExt cx="1913890" cy="1913890"/>
            </a:xfrm>
          </p:grpSpPr>
          <p:sp>
            <p:nvSpPr>
              <p:cNvPr id="635" name="Freeform 6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6" name="Group 636"/>
            <p:cNvGrpSpPr/>
            <p:nvPr/>
          </p:nvGrpSpPr>
          <p:grpSpPr>
            <a:xfrm>
              <a:off x="7696562" y="5465710"/>
              <a:ext cx="84687" cy="84687"/>
              <a:chOff x="0" y="0"/>
              <a:chExt cx="1913890" cy="1913890"/>
            </a:xfrm>
          </p:grpSpPr>
          <p:sp>
            <p:nvSpPr>
              <p:cNvPr id="637" name="Freeform 6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38" name="Group 638"/>
            <p:cNvGrpSpPr>
              <a:grpSpLocks noChangeAspect="1"/>
            </p:cNvGrpSpPr>
            <p:nvPr/>
          </p:nvGrpSpPr>
          <p:grpSpPr>
            <a:xfrm>
              <a:off x="6031758" y="0"/>
              <a:ext cx="97791" cy="84687"/>
              <a:chOff x="0" y="0"/>
              <a:chExt cx="6350000" cy="5499100"/>
            </a:xfrm>
          </p:grpSpPr>
          <p:sp>
            <p:nvSpPr>
              <p:cNvPr id="639" name="Freeform 6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0" name="Group 640"/>
            <p:cNvGrpSpPr>
              <a:grpSpLocks noChangeAspect="1"/>
            </p:cNvGrpSpPr>
            <p:nvPr/>
          </p:nvGrpSpPr>
          <p:grpSpPr>
            <a:xfrm>
              <a:off x="6031758" y="6527102"/>
              <a:ext cx="97791" cy="84687"/>
              <a:chOff x="0" y="0"/>
              <a:chExt cx="6350000" cy="5499100"/>
            </a:xfrm>
          </p:grpSpPr>
          <p:sp>
            <p:nvSpPr>
              <p:cNvPr id="641" name="Freeform 6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2" name="Group 642"/>
            <p:cNvGrpSpPr>
              <a:grpSpLocks noChangeAspect="1"/>
            </p:cNvGrpSpPr>
            <p:nvPr/>
          </p:nvGrpSpPr>
          <p:grpSpPr>
            <a:xfrm>
              <a:off x="6031758" y="3260950"/>
              <a:ext cx="97791" cy="84687"/>
              <a:chOff x="0" y="0"/>
              <a:chExt cx="6350000" cy="5499100"/>
            </a:xfrm>
          </p:grpSpPr>
          <p:sp>
            <p:nvSpPr>
              <p:cNvPr id="643" name="Freeform 6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4" name="Group 644"/>
            <p:cNvGrpSpPr>
              <a:grpSpLocks noChangeAspect="1"/>
            </p:cNvGrpSpPr>
            <p:nvPr/>
          </p:nvGrpSpPr>
          <p:grpSpPr>
            <a:xfrm>
              <a:off x="6031758" y="9788052"/>
              <a:ext cx="97791" cy="84687"/>
              <a:chOff x="0" y="0"/>
              <a:chExt cx="6350000" cy="5499100"/>
            </a:xfrm>
          </p:grpSpPr>
          <p:sp>
            <p:nvSpPr>
              <p:cNvPr id="645" name="Freeform 6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6" name="Group 646"/>
            <p:cNvGrpSpPr>
              <a:grpSpLocks noChangeAspect="1"/>
            </p:cNvGrpSpPr>
            <p:nvPr/>
          </p:nvGrpSpPr>
          <p:grpSpPr>
            <a:xfrm>
              <a:off x="6031758" y="1655261"/>
              <a:ext cx="97791" cy="84687"/>
              <a:chOff x="0" y="0"/>
              <a:chExt cx="6350000" cy="5499100"/>
            </a:xfrm>
          </p:grpSpPr>
          <p:sp>
            <p:nvSpPr>
              <p:cNvPr id="647" name="Freeform 6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48"/>
            <p:cNvGrpSpPr>
              <a:grpSpLocks noChangeAspect="1"/>
            </p:cNvGrpSpPr>
            <p:nvPr/>
          </p:nvGrpSpPr>
          <p:grpSpPr>
            <a:xfrm>
              <a:off x="6031758" y="8182363"/>
              <a:ext cx="97791" cy="84687"/>
              <a:chOff x="0" y="0"/>
              <a:chExt cx="6350000" cy="5499100"/>
            </a:xfrm>
          </p:grpSpPr>
          <p:sp>
            <p:nvSpPr>
              <p:cNvPr id="649" name="Freeform 6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0"/>
            <p:cNvGrpSpPr>
              <a:grpSpLocks noChangeAspect="1"/>
            </p:cNvGrpSpPr>
            <p:nvPr/>
          </p:nvGrpSpPr>
          <p:grpSpPr>
            <a:xfrm>
              <a:off x="6031758" y="4916211"/>
              <a:ext cx="97791" cy="84687"/>
              <a:chOff x="0" y="0"/>
              <a:chExt cx="6350000" cy="5499100"/>
            </a:xfrm>
          </p:grpSpPr>
          <p:sp>
            <p:nvSpPr>
              <p:cNvPr id="651" name="Freeform 6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52"/>
            <p:cNvGrpSpPr>
              <a:grpSpLocks noChangeAspect="1"/>
            </p:cNvGrpSpPr>
            <p:nvPr/>
          </p:nvGrpSpPr>
          <p:grpSpPr>
            <a:xfrm>
              <a:off x="9354256" y="0"/>
              <a:ext cx="97791" cy="84687"/>
              <a:chOff x="0" y="0"/>
              <a:chExt cx="6350000" cy="5499100"/>
            </a:xfrm>
          </p:grpSpPr>
          <p:sp>
            <p:nvSpPr>
              <p:cNvPr id="653" name="Freeform 6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4" name="Group 654"/>
            <p:cNvGrpSpPr>
              <a:grpSpLocks noChangeAspect="1"/>
            </p:cNvGrpSpPr>
            <p:nvPr/>
          </p:nvGrpSpPr>
          <p:grpSpPr>
            <a:xfrm>
              <a:off x="9354256" y="6527102"/>
              <a:ext cx="97791" cy="84687"/>
              <a:chOff x="0" y="0"/>
              <a:chExt cx="6350000" cy="5499100"/>
            </a:xfrm>
          </p:grpSpPr>
          <p:sp>
            <p:nvSpPr>
              <p:cNvPr id="655" name="Freeform 6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656"/>
            <p:cNvGrpSpPr>
              <a:grpSpLocks noChangeAspect="1"/>
            </p:cNvGrpSpPr>
            <p:nvPr/>
          </p:nvGrpSpPr>
          <p:grpSpPr>
            <a:xfrm>
              <a:off x="9354256" y="3260950"/>
              <a:ext cx="97791" cy="84687"/>
              <a:chOff x="0" y="0"/>
              <a:chExt cx="6350000" cy="5499100"/>
            </a:xfrm>
          </p:grpSpPr>
          <p:sp>
            <p:nvSpPr>
              <p:cNvPr id="657" name="Freeform 6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658"/>
            <p:cNvGrpSpPr>
              <a:grpSpLocks noChangeAspect="1"/>
            </p:cNvGrpSpPr>
            <p:nvPr/>
          </p:nvGrpSpPr>
          <p:grpSpPr>
            <a:xfrm>
              <a:off x="9354256" y="9788052"/>
              <a:ext cx="97791" cy="84687"/>
              <a:chOff x="0" y="0"/>
              <a:chExt cx="6350000" cy="5499100"/>
            </a:xfrm>
          </p:grpSpPr>
          <p:sp>
            <p:nvSpPr>
              <p:cNvPr id="659" name="Freeform 6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660"/>
            <p:cNvGrpSpPr>
              <a:grpSpLocks noChangeAspect="1"/>
            </p:cNvGrpSpPr>
            <p:nvPr/>
          </p:nvGrpSpPr>
          <p:grpSpPr>
            <a:xfrm>
              <a:off x="9354256" y="1655261"/>
              <a:ext cx="97791" cy="84687"/>
              <a:chOff x="0" y="0"/>
              <a:chExt cx="6350000" cy="5499100"/>
            </a:xfrm>
          </p:grpSpPr>
          <p:sp>
            <p:nvSpPr>
              <p:cNvPr id="661" name="Freeform 6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2" name="Group 662"/>
            <p:cNvGrpSpPr>
              <a:grpSpLocks noChangeAspect="1"/>
            </p:cNvGrpSpPr>
            <p:nvPr/>
          </p:nvGrpSpPr>
          <p:grpSpPr>
            <a:xfrm>
              <a:off x="9354256" y="8182363"/>
              <a:ext cx="97791" cy="84687"/>
              <a:chOff x="0" y="0"/>
              <a:chExt cx="6350000" cy="5499100"/>
            </a:xfrm>
          </p:grpSpPr>
          <p:sp>
            <p:nvSpPr>
              <p:cNvPr id="663" name="Freeform 6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4" name="Group 664"/>
            <p:cNvGrpSpPr>
              <a:grpSpLocks noChangeAspect="1"/>
            </p:cNvGrpSpPr>
            <p:nvPr/>
          </p:nvGrpSpPr>
          <p:grpSpPr>
            <a:xfrm>
              <a:off x="9354256" y="4916211"/>
              <a:ext cx="97791" cy="84687"/>
              <a:chOff x="0" y="0"/>
              <a:chExt cx="6350000" cy="5499100"/>
            </a:xfrm>
          </p:grpSpPr>
          <p:sp>
            <p:nvSpPr>
              <p:cNvPr id="665" name="Freeform 6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6" name="Group 666"/>
            <p:cNvGrpSpPr>
              <a:grpSpLocks noChangeAspect="1"/>
            </p:cNvGrpSpPr>
            <p:nvPr/>
          </p:nvGrpSpPr>
          <p:grpSpPr>
            <a:xfrm>
              <a:off x="6582797" y="549498"/>
              <a:ext cx="97791" cy="84687"/>
              <a:chOff x="0" y="0"/>
              <a:chExt cx="6350000" cy="5499100"/>
            </a:xfrm>
          </p:grpSpPr>
          <p:sp>
            <p:nvSpPr>
              <p:cNvPr id="667" name="Freeform 6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8" name="Group 668"/>
            <p:cNvGrpSpPr>
              <a:grpSpLocks noChangeAspect="1"/>
            </p:cNvGrpSpPr>
            <p:nvPr/>
          </p:nvGrpSpPr>
          <p:grpSpPr>
            <a:xfrm>
              <a:off x="6582797" y="7076600"/>
              <a:ext cx="97791" cy="84687"/>
              <a:chOff x="0" y="0"/>
              <a:chExt cx="6350000" cy="5499100"/>
            </a:xfrm>
          </p:grpSpPr>
          <p:sp>
            <p:nvSpPr>
              <p:cNvPr id="669" name="Freeform 6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0" name="Group 670"/>
            <p:cNvGrpSpPr>
              <a:grpSpLocks noChangeAspect="1"/>
            </p:cNvGrpSpPr>
            <p:nvPr/>
          </p:nvGrpSpPr>
          <p:grpSpPr>
            <a:xfrm>
              <a:off x="6582797" y="3810448"/>
              <a:ext cx="97791" cy="84687"/>
              <a:chOff x="0" y="0"/>
              <a:chExt cx="6350000" cy="5499100"/>
            </a:xfrm>
          </p:grpSpPr>
          <p:sp>
            <p:nvSpPr>
              <p:cNvPr id="671" name="Freeform 6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672"/>
            <p:cNvGrpSpPr>
              <a:grpSpLocks noChangeAspect="1"/>
            </p:cNvGrpSpPr>
            <p:nvPr/>
          </p:nvGrpSpPr>
          <p:grpSpPr>
            <a:xfrm>
              <a:off x="6582797" y="10337550"/>
              <a:ext cx="97791" cy="84687"/>
              <a:chOff x="0" y="0"/>
              <a:chExt cx="6350000" cy="5499100"/>
            </a:xfrm>
          </p:grpSpPr>
          <p:sp>
            <p:nvSpPr>
              <p:cNvPr id="673" name="Freeform 6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674"/>
            <p:cNvGrpSpPr>
              <a:grpSpLocks noChangeAspect="1"/>
            </p:cNvGrpSpPr>
            <p:nvPr/>
          </p:nvGrpSpPr>
          <p:grpSpPr>
            <a:xfrm>
              <a:off x="6582797" y="2204760"/>
              <a:ext cx="97791" cy="84687"/>
              <a:chOff x="0" y="0"/>
              <a:chExt cx="6350000" cy="5499100"/>
            </a:xfrm>
          </p:grpSpPr>
          <p:sp>
            <p:nvSpPr>
              <p:cNvPr id="675" name="Freeform 6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6" name="Group 676"/>
            <p:cNvGrpSpPr>
              <a:grpSpLocks noChangeAspect="1"/>
            </p:cNvGrpSpPr>
            <p:nvPr/>
          </p:nvGrpSpPr>
          <p:grpSpPr>
            <a:xfrm>
              <a:off x="6582797" y="8731861"/>
              <a:ext cx="97791" cy="84687"/>
              <a:chOff x="0" y="0"/>
              <a:chExt cx="6350000" cy="5499100"/>
            </a:xfrm>
          </p:grpSpPr>
          <p:sp>
            <p:nvSpPr>
              <p:cNvPr id="677" name="Freeform 6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8" name="Group 678"/>
            <p:cNvGrpSpPr>
              <a:grpSpLocks noChangeAspect="1"/>
            </p:cNvGrpSpPr>
            <p:nvPr/>
          </p:nvGrpSpPr>
          <p:grpSpPr>
            <a:xfrm>
              <a:off x="6582797" y="5465710"/>
              <a:ext cx="97791" cy="84687"/>
              <a:chOff x="0" y="0"/>
              <a:chExt cx="6350000" cy="5499100"/>
            </a:xfrm>
          </p:grpSpPr>
          <p:sp>
            <p:nvSpPr>
              <p:cNvPr id="679" name="Freeform 6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0" name="Group 680"/>
            <p:cNvGrpSpPr>
              <a:grpSpLocks noChangeAspect="1"/>
            </p:cNvGrpSpPr>
            <p:nvPr/>
          </p:nvGrpSpPr>
          <p:grpSpPr>
            <a:xfrm>
              <a:off x="7135063" y="1100062"/>
              <a:ext cx="97791" cy="84687"/>
              <a:chOff x="0" y="0"/>
              <a:chExt cx="6350000" cy="5499100"/>
            </a:xfrm>
          </p:grpSpPr>
          <p:sp>
            <p:nvSpPr>
              <p:cNvPr id="681" name="Freeform 6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2" name="Group 682"/>
            <p:cNvGrpSpPr>
              <a:grpSpLocks noChangeAspect="1"/>
            </p:cNvGrpSpPr>
            <p:nvPr/>
          </p:nvGrpSpPr>
          <p:grpSpPr>
            <a:xfrm>
              <a:off x="7135063" y="7627163"/>
              <a:ext cx="97791" cy="84687"/>
              <a:chOff x="0" y="0"/>
              <a:chExt cx="6350000" cy="5499100"/>
            </a:xfrm>
          </p:grpSpPr>
          <p:sp>
            <p:nvSpPr>
              <p:cNvPr id="683" name="Freeform 6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4" name="Group 684"/>
            <p:cNvGrpSpPr>
              <a:grpSpLocks noChangeAspect="1"/>
            </p:cNvGrpSpPr>
            <p:nvPr/>
          </p:nvGrpSpPr>
          <p:grpSpPr>
            <a:xfrm>
              <a:off x="7135063" y="4361012"/>
              <a:ext cx="97791" cy="84687"/>
              <a:chOff x="0" y="0"/>
              <a:chExt cx="6350000" cy="5499100"/>
            </a:xfrm>
          </p:grpSpPr>
          <p:sp>
            <p:nvSpPr>
              <p:cNvPr id="685" name="Freeform 6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6" name="Group 686"/>
            <p:cNvGrpSpPr>
              <a:grpSpLocks noChangeAspect="1"/>
            </p:cNvGrpSpPr>
            <p:nvPr/>
          </p:nvGrpSpPr>
          <p:grpSpPr>
            <a:xfrm>
              <a:off x="7135063" y="10888113"/>
              <a:ext cx="97791" cy="84687"/>
              <a:chOff x="0" y="0"/>
              <a:chExt cx="6350000" cy="5499100"/>
            </a:xfrm>
          </p:grpSpPr>
          <p:sp>
            <p:nvSpPr>
              <p:cNvPr id="687" name="Freeform 6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88" name="Group 688"/>
            <p:cNvGrpSpPr>
              <a:grpSpLocks noChangeAspect="1"/>
            </p:cNvGrpSpPr>
            <p:nvPr/>
          </p:nvGrpSpPr>
          <p:grpSpPr>
            <a:xfrm>
              <a:off x="7135063" y="2755323"/>
              <a:ext cx="97791" cy="84687"/>
              <a:chOff x="0" y="0"/>
              <a:chExt cx="6350000" cy="5499100"/>
            </a:xfrm>
          </p:grpSpPr>
          <p:sp>
            <p:nvSpPr>
              <p:cNvPr id="689" name="Freeform 6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0" name="Group 690"/>
            <p:cNvGrpSpPr>
              <a:grpSpLocks noChangeAspect="1"/>
            </p:cNvGrpSpPr>
            <p:nvPr/>
          </p:nvGrpSpPr>
          <p:grpSpPr>
            <a:xfrm>
              <a:off x="7135063" y="9282424"/>
              <a:ext cx="97791" cy="84687"/>
              <a:chOff x="0" y="0"/>
              <a:chExt cx="6350000" cy="5499100"/>
            </a:xfrm>
          </p:grpSpPr>
          <p:sp>
            <p:nvSpPr>
              <p:cNvPr id="691" name="Freeform 6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2" name="Group 692"/>
            <p:cNvGrpSpPr>
              <a:grpSpLocks noChangeAspect="1"/>
            </p:cNvGrpSpPr>
            <p:nvPr/>
          </p:nvGrpSpPr>
          <p:grpSpPr>
            <a:xfrm>
              <a:off x="7135063" y="6016273"/>
              <a:ext cx="97791" cy="84687"/>
              <a:chOff x="0" y="0"/>
              <a:chExt cx="6350000" cy="5499100"/>
            </a:xfrm>
          </p:grpSpPr>
          <p:sp>
            <p:nvSpPr>
              <p:cNvPr id="693" name="Freeform 6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4" name="Group 694"/>
            <p:cNvGrpSpPr>
              <a:grpSpLocks noChangeAspect="1"/>
            </p:cNvGrpSpPr>
            <p:nvPr/>
          </p:nvGrpSpPr>
          <p:grpSpPr>
            <a:xfrm>
              <a:off x="5480639" y="1100062"/>
              <a:ext cx="97791" cy="84687"/>
              <a:chOff x="0" y="0"/>
              <a:chExt cx="6350000" cy="5499100"/>
            </a:xfrm>
          </p:grpSpPr>
          <p:sp>
            <p:nvSpPr>
              <p:cNvPr id="695" name="Freeform 6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6" name="Group 696"/>
            <p:cNvGrpSpPr>
              <a:grpSpLocks noChangeAspect="1"/>
            </p:cNvGrpSpPr>
            <p:nvPr/>
          </p:nvGrpSpPr>
          <p:grpSpPr>
            <a:xfrm>
              <a:off x="5480639" y="7627163"/>
              <a:ext cx="97791" cy="84687"/>
              <a:chOff x="0" y="0"/>
              <a:chExt cx="6350000" cy="5499100"/>
            </a:xfrm>
          </p:grpSpPr>
          <p:sp>
            <p:nvSpPr>
              <p:cNvPr id="697" name="Freeform 6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98" name="Group 698"/>
            <p:cNvGrpSpPr>
              <a:grpSpLocks noChangeAspect="1"/>
            </p:cNvGrpSpPr>
            <p:nvPr/>
          </p:nvGrpSpPr>
          <p:grpSpPr>
            <a:xfrm>
              <a:off x="5480639" y="4361012"/>
              <a:ext cx="97791" cy="84687"/>
              <a:chOff x="0" y="0"/>
              <a:chExt cx="6350000" cy="5499100"/>
            </a:xfrm>
          </p:grpSpPr>
          <p:sp>
            <p:nvSpPr>
              <p:cNvPr id="699" name="Freeform 6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0" name="Group 700"/>
            <p:cNvGrpSpPr>
              <a:grpSpLocks noChangeAspect="1"/>
            </p:cNvGrpSpPr>
            <p:nvPr/>
          </p:nvGrpSpPr>
          <p:grpSpPr>
            <a:xfrm>
              <a:off x="5480639" y="10888113"/>
              <a:ext cx="97791" cy="84687"/>
              <a:chOff x="0" y="0"/>
              <a:chExt cx="6350000" cy="5499100"/>
            </a:xfrm>
          </p:grpSpPr>
          <p:sp>
            <p:nvSpPr>
              <p:cNvPr id="701" name="Freeform 7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2" name="Group 702"/>
            <p:cNvGrpSpPr>
              <a:grpSpLocks noChangeAspect="1"/>
            </p:cNvGrpSpPr>
            <p:nvPr/>
          </p:nvGrpSpPr>
          <p:grpSpPr>
            <a:xfrm>
              <a:off x="5480639" y="2755323"/>
              <a:ext cx="97791" cy="84687"/>
              <a:chOff x="0" y="0"/>
              <a:chExt cx="6350000" cy="5499100"/>
            </a:xfrm>
          </p:grpSpPr>
          <p:sp>
            <p:nvSpPr>
              <p:cNvPr id="703" name="Freeform 7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4" name="Group 704"/>
            <p:cNvGrpSpPr>
              <a:grpSpLocks noChangeAspect="1"/>
            </p:cNvGrpSpPr>
            <p:nvPr/>
          </p:nvGrpSpPr>
          <p:grpSpPr>
            <a:xfrm>
              <a:off x="5480639" y="9282424"/>
              <a:ext cx="97791" cy="84687"/>
              <a:chOff x="0" y="0"/>
              <a:chExt cx="6350000" cy="5499100"/>
            </a:xfrm>
          </p:grpSpPr>
          <p:sp>
            <p:nvSpPr>
              <p:cNvPr id="705" name="Freeform 7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6" name="Group 706"/>
            <p:cNvGrpSpPr>
              <a:grpSpLocks noChangeAspect="1"/>
            </p:cNvGrpSpPr>
            <p:nvPr/>
          </p:nvGrpSpPr>
          <p:grpSpPr>
            <a:xfrm>
              <a:off x="5480639" y="6016273"/>
              <a:ext cx="97791" cy="84687"/>
              <a:chOff x="0" y="0"/>
              <a:chExt cx="6350000" cy="5499100"/>
            </a:xfrm>
          </p:grpSpPr>
          <p:sp>
            <p:nvSpPr>
              <p:cNvPr id="707" name="Freeform 7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08" name="Group 708"/>
            <p:cNvGrpSpPr>
              <a:grpSpLocks noChangeAspect="1"/>
            </p:cNvGrpSpPr>
            <p:nvPr/>
          </p:nvGrpSpPr>
          <p:grpSpPr>
            <a:xfrm>
              <a:off x="8803137" y="1100062"/>
              <a:ext cx="97791" cy="84687"/>
              <a:chOff x="0" y="0"/>
              <a:chExt cx="6350000" cy="5499100"/>
            </a:xfrm>
          </p:grpSpPr>
          <p:sp>
            <p:nvSpPr>
              <p:cNvPr id="709" name="Freeform 7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0" name="Group 710"/>
            <p:cNvGrpSpPr>
              <a:grpSpLocks noChangeAspect="1"/>
            </p:cNvGrpSpPr>
            <p:nvPr/>
          </p:nvGrpSpPr>
          <p:grpSpPr>
            <a:xfrm>
              <a:off x="8803137" y="7627163"/>
              <a:ext cx="97791" cy="84687"/>
              <a:chOff x="0" y="0"/>
              <a:chExt cx="6350000" cy="5499100"/>
            </a:xfrm>
          </p:grpSpPr>
          <p:sp>
            <p:nvSpPr>
              <p:cNvPr id="711" name="Freeform 7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2" name="Group 712"/>
            <p:cNvGrpSpPr>
              <a:grpSpLocks noChangeAspect="1"/>
            </p:cNvGrpSpPr>
            <p:nvPr/>
          </p:nvGrpSpPr>
          <p:grpSpPr>
            <a:xfrm>
              <a:off x="8803137" y="4361012"/>
              <a:ext cx="97791" cy="84687"/>
              <a:chOff x="0" y="0"/>
              <a:chExt cx="6350000" cy="5499100"/>
            </a:xfrm>
          </p:grpSpPr>
          <p:sp>
            <p:nvSpPr>
              <p:cNvPr id="713" name="Freeform 7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4" name="Group 714"/>
            <p:cNvGrpSpPr>
              <a:grpSpLocks noChangeAspect="1"/>
            </p:cNvGrpSpPr>
            <p:nvPr/>
          </p:nvGrpSpPr>
          <p:grpSpPr>
            <a:xfrm>
              <a:off x="8803137" y="10888113"/>
              <a:ext cx="97791" cy="84687"/>
              <a:chOff x="0" y="0"/>
              <a:chExt cx="6350000" cy="5499100"/>
            </a:xfrm>
          </p:grpSpPr>
          <p:sp>
            <p:nvSpPr>
              <p:cNvPr id="715" name="Freeform 7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6" name="Group 716"/>
            <p:cNvGrpSpPr>
              <a:grpSpLocks noChangeAspect="1"/>
            </p:cNvGrpSpPr>
            <p:nvPr/>
          </p:nvGrpSpPr>
          <p:grpSpPr>
            <a:xfrm>
              <a:off x="8803137" y="2755323"/>
              <a:ext cx="97791" cy="84687"/>
              <a:chOff x="0" y="0"/>
              <a:chExt cx="6350000" cy="5499100"/>
            </a:xfrm>
          </p:grpSpPr>
          <p:sp>
            <p:nvSpPr>
              <p:cNvPr id="717" name="Freeform 7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18" name="Group 718"/>
            <p:cNvGrpSpPr>
              <a:grpSpLocks noChangeAspect="1"/>
            </p:cNvGrpSpPr>
            <p:nvPr/>
          </p:nvGrpSpPr>
          <p:grpSpPr>
            <a:xfrm>
              <a:off x="8803137" y="9282424"/>
              <a:ext cx="97791" cy="84687"/>
              <a:chOff x="0" y="0"/>
              <a:chExt cx="6350000" cy="5499100"/>
            </a:xfrm>
          </p:grpSpPr>
          <p:sp>
            <p:nvSpPr>
              <p:cNvPr id="719" name="Freeform 7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0" name="Group 720"/>
            <p:cNvGrpSpPr>
              <a:grpSpLocks noChangeAspect="1"/>
            </p:cNvGrpSpPr>
            <p:nvPr/>
          </p:nvGrpSpPr>
          <p:grpSpPr>
            <a:xfrm>
              <a:off x="8803137" y="6016273"/>
              <a:ext cx="97791" cy="84687"/>
              <a:chOff x="0" y="0"/>
              <a:chExt cx="6350000" cy="5499100"/>
            </a:xfrm>
          </p:grpSpPr>
          <p:sp>
            <p:nvSpPr>
              <p:cNvPr id="721" name="Freeform 7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2" name="Group 722"/>
            <p:cNvGrpSpPr>
              <a:grpSpLocks noChangeAspect="1"/>
            </p:cNvGrpSpPr>
            <p:nvPr/>
          </p:nvGrpSpPr>
          <p:grpSpPr>
            <a:xfrm>
              <a:off x="7696643" y="0"/>
              <a:ext cx="97791" cy="84687"/>
              <a:chOff x="0" y="0"/>
              <a:chExt cx="6350000" cy="5499100"/>
            </a:xfrm>
          </p:grpSpPr>
          <p:sp>
            <p:nvSpPr>
              <p:cNvPr id="723" name="Freeform 7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4" name="Group 724"/>
            <p:cNvGrpSpPr>
              <a:grpSpLocks noChangeAspect="1"/>
            </p:cNvGrpSpPr>
            <p:nvPr/>
          </p:nvGrpSpPr>
          <p:grpSpPr>
            <a:xfrm>
              <a:off x="7696643" y="6527102"/>
              <a:ext cx="97791" cy="84687"/>
              <a:chOff x="0" y="0"/>
              <a:chExt cx="6350000" cy="5499100"/>
            </a:xfrm>
          </p:grpSpPr>
          <p:sp>
            <p:nvSpPr>
              <p:cNvPr id="725" name="Freeform 7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6" name="Group 726"/>
            <p:cNvGrpSpPr>
              <a:grpSpLocks noChangeAspect="1"/>
            </p:cNvGrpSpPr>
            <p:nvPr/>
          </p:nvGrpSpPr>
          <p:grpSpPr>
            <a:xfrm>
              <a:off x="7696643" y="3260950"/>
              <a:ext cx="97791" cy="84687"/>
              <a:chOff x="0" y="0"/>
              <a:chExt cx="6350000" cy="5499100"/>
            </a:xfrm>
          </p:grpSpPr>
          <p:sp>
            <p:nvSpPr>
              <p:cNvPr id="727" name="Freeform 7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28" name="Group 728"/>
            <p:cNvGrpSpPr>
              <a:grpSpLocks noChangeAspect="1"/>
            </p:cNvGrpSpPr>
            <p:nvPr/>
          </p:nvGrpSpPr>
          <p:grpSpPr>
            <a:xfrm>
              <a:off x="7696643" y="9788052"/>
              <a:ext cx="97791" cy="84687"/>
              <a:chOff x="0" y="0"/>
              <a:chExt cx="6350000" cy="5499100"/>
            </a:xfrm>
          </p:grpSpPr>
          <p:sp>
            <p:nvSpPr>
              <p:cNvPr id="729" name="Freeform 7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0" name="Group 730"/>
            <p:cNvGrpSpPr>
              <a:grpSpLocks noChangeAspect="1"/>
            </p:cNvGrpSpPr>
            <p:nvPr/>
          </p:nvGrpSpPr>
          <p:grpSpPr>
            <a:xfrm>
              <a:off x="7696643" y="1655261"/>
              <a:ext cx="97791" cy="84687"/>
              <a:chOff x="0" y="0"/>
              <a:chExt cx="6350000" cy="5499100"/>
            </a:xfrm>
          </p:grpSpPr>
          <p:sp>
            <p:nvSpPr>
              <p:cNvPr id="731" name="Freeform 7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2" name="Group 732"/>
            <p:cNvGrpSpPr>
              <a:grpSpLocks noChangeAspect="1"/>
            </p:cNvGrpSpPr>
            <p:nvPr/>
          </p:nvGrpSpPr>
          <p:grpSpPr>
            <a:xfrm>
              <a:off x="7696643" y="8182363"/>
              <a:ext cx="97791" cy="84687"/>
              <a:chOff x="0" y="0"/>
              <a:chExt cx="6350000" cy="5499100"/>
            </a:xfrm>
          </p:grpSpPr>
          <p:sp>
            <p:nvSpPr>
              <p:cNvPr id="733" name="Freeform 7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4" name="Group 734"/>
            <p:cNvGrpSpPr>
              <a:grpSpLocks noChangeAspect="1"/>
            </p:cNvGrpSpPr>
            <p:nvPr/>
          </p:nvGrpSpPr>
          <p:grpSpPr>
            <a:xfrm>
              <a:off x="7696643" y="4916211"/>
              <a:ext cx="97791" cy="84687"/>
              <a:chOff x="0" y="0"/>
              <a:chExt cx="6350000" cy="5499100"/>
            </a:xfrm>
          </p:grpSpPr>
          <p:sp>
            <p:nvSpPr>
              <p:cNvPr id="735" name="Freeform 7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6" name="Group 736"/>
            <p:cNvGrpSpPr>
              <a:grpSpLocks noChangeAspect="1"/>
            </p:cNvGrpSpPr>
            <p:nvPr/>
          </p:nvGrpSpPr>
          <p:grpSpPr>
            <a:xfrm>
              <a:off x="4922969" y="549498"/>
              <a:ext cx="97791" cy="84687"/>
              <a:chOff x="0" y="0"/>
              <a:chExt cx="6350000" cy="5499100"/>
            </a:xfrm>
          </p:grpSpPr>
          <p:sp>
            <p:nvSpPr>
              <p:cNvPr id="737" name="Freeform 7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38" name="Group 738"/>
            <p:cNvGrpSpPr>
              <a:grpSpLocks noChangeAspect="1"/>
            </p:cNvGrpSpPr>
            <p:nvPr/>
          </p:nvGrpSpPr>
          <p:grpSpPr>
            <a:xfrm>
              <a:off x="4922969" y="7076600"/>
              <a:ext cx="97791" cy="84687"/>
              <a:chOff x="0" y="0"/>
              <a:chExt cx="6350000" cy="5499100"/>
            </a:xfrm>
          </p:grpSpPr>
          <p:sp>
            <p:nvSpPr>
              <p:cNvPr id="739" name="Freeform 7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0" name="Group 740"/>
            <p:cNvGrpSpPr>
              <a:grpSpLocks noChangeAspect="1"/>
            </p:cNvGrpSpPr>
            <p:nvPr/>
          </p:nvGrpSpPr>
          <p:grpSpPr>
            <a:xfrm>
              <a:off x="4922969" y="3810448"/>
              <a:ext cx="97791" cy="84687"/>
              <a:chOff x="0" y="0"/>
              <a:chExt cx="6350000" cy="5499100"/>
            </a:xfrm>
          </p:grpSpPr>
          <p:sp>
            <p:nvSpPr>
              <p:cNvPr id="741" name="Freeform 7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2" name="Group 742"/>
            <p:cNvGrpSpPr>
              <a:grpSpLocks noChangeAspect="1"/>
            </p:cNvGrpSpPr>
            <p:nvPr/>
          </p:nvGrpSpPr>
          <p:grpSpPr>
            <a:xfrm>
              <a:off x="4922969" y="10337550"/>
              <a:ext cx="97791" cy="84687"/>
              <a:chOff x="0" y="0"/>
              <a:chExt cx="6350000" cy="5499100"/>
            </a:xfrm>
          </p:grpSpPr>
          <p:sp>
            <p:nvSpPr>
              <p:cNvPr id="743" name="Freeform 7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4" name="Group 744"/>
            <p:cNvGrpSpPr>
              <a:grpSpLocks noChangeAspect="1"/>
            </p:cNvGrpSpPr>
            <p:nvPr/>
          </p:nvGrpSpPr>
          <p:grpSpPr>
            <a:xfrm>
              <a:off x="4922969" y="2204760"/>
              <a:ext cx="97791" cy="84687"/>
              <a:chOff x="0" y="0"/>
              <a:chExt cx="6350000" cy="5499100"/>
            </a:xfrm>
          </p:grpSpPr>
          <p:sp>
            <p:nvSpPr>
              <p:cNvPr id="745" name="Freeform 7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6" name="Group 746"/>
            <p:cNvGrpSpPr>
              <a:grpSpLocks noChangeAspect="1"/>
            </p:cNvGrpSpPr>
            <p:nvPr/>
          </p:nvGrpSpPr>
          <p:grpSpPr>
            <a:xfrm>
              <a:off x="4922969" y="8731861"/>
              <a:ext cx="97791" cy="84687"/>
              <a:chOff x="0" y="0"/>
              <a:chExt cx="6350000" cy="5499100"/>
            </a:xfrm>
          </p:grpSpPr>
          <p:sp>
            <p:nvSpPr>
              <p:cNvPr id="747" name="Freeform 7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48" name="Group 748"/>
            <p:cNvGrpSpPr>
              <a:grpSpLocks noChangeAspect="1"/>
            </p:cNvGrpSpPr>
            <p:nvPr/>
          </p:nvGrpSpPr>
          <p:grpSpPr>
            <a:xfrm>
              <a:off x="4922969" y="5465710"/>
              <a:ext cx="97791" cy="84687"/>
              <a:chOff x="0" y="0"/>
              <a:chExt cx="6350000" cy="5499100"/>
            </a:xfrm>
          </p:grpSpPr>
          <p:sp>
            <p:nvSpPr>
              <p:cNvPr id="749" name="Freeform 7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0" name="Group 750"/>
            <p:cNvGrpSpPr>
              <a:grpSpLocks noChangeAspect="1"/>
            </p:cNvGrpSpPr>
            <p:nvPr/>
          </p:nvGrpSpPr>
          <p:grpSpPr>
            <a:xfrm>
              <a:off x="8245466" y="549498"/>
              <a:ext cx="97791" cy="84687"/>
              <a:chOff x="0" y="0"/>
              <a:chExt cx="6350000" cy="5499100"/>
            </a:xfrm>
          </p:grpSpPr>
          <p:sp>
            <p:nvSpPr>
              <p:cNvPr id="751" name="Freeform 7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2" name="Group 752"/>
            <p:cNvGrpSpPr>
              <a:grpSpLocks noChangeAspect="1"/>
            </p:cNvGrpSpPr>
            <p:nvPr/>
          </p:nvGrpSpPr>
          <p:grpSpPr>
            <a:xfrm>
              <a:off x="8245466" y="7076600"/>
              <a:ext cx="97791" cy="84687"/>
              <a:chOff x="0" y="0"/>
              <a:chExt cx="6350000" cy="5499100"/>
            </a:xfrm>
          </p:grpSpPr>
          <p:sp>
            <p:nvSpPr>
              <p:cNvPr id="753" name="Freeform 7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4" name="Group 754"/>
            <p:cNvGrpSpPr>
              <a:grpSpLocks noChangeAspect="1"/>
            </p:cNvGrpSpPr>
            <p:nvPr/>
          </p:nvGrpSpPr>
          <p:grpSpPr>
            <a:xfrm>
              <a:off x="8245466" y="3810448"/>
              <a:ext cx="97791" cy="84687"/>
              <a:chOff x="0" y="0"/>
              <a:chExt cx="6350000" cy="5499100"/>
            </a:xfrm>
          </p:grpSpPr>
          <p:sp>
            <p:nvSpPr>
              <p:cNvPr id="755" name="Freeform 7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6" name="Group 756"/>
            <p:cNvGrpSpPr>
              <a:grpSpLocks noChangeAspect="1"/>
            </p:cNvGrpSpPr>
            <p:nvPr/>
          </p:nvGrpSpPr>
          <p:grpSpPr>
            <a:xfrm>
              <a:off x="8245466" y="10337550"/>
              <a:ext cx="97791" cy="84687"/>
              <a:chOff x="0" y="0"/>
              <a:chExt cx="6350000" cy="5499100"/>
            </a:xfrm>
          </p:grpSpPr>
          <p:sp>
            <p:nvSpPr>
              <p:cNvPr id="757" name="Freeform 7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58" name="Group 758"/>
            <p:cNvGrpSpPr>
              <a:grpSpLocks noChangeAspect="1"/>
            </p:cNvGrpSpPr>
            <p:nvPr/>
          </p:nvGrpSpPr>
          <p:grpSpPr>
            <a:xfrm>
              <a:off x="8245466" y="2204760"/>
              <a:ext cx="97791" cy="84687"/>
              <a:chOff x="0" y="0"/>
              <a:chExt cx="6350000" cy="5499100"/>
            </a:xfrm>
          </p:grpSpPr>
          <p:sp>
            <p:nvSpPr>
              <p:cNvPr id="759" name="Freeform 7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0" name="Group 760"/>
            <p:cNvGrpSpPr>
              <a:grpSpLocks noChangeAspect="1"/>
            </p:cNvGrpSpPr>
            <p:nvPr/>
          </p:nvGrpSpPr>
          <p:grpSpPr>
            <a:xfrm>
              <a:off x="8245466" y="8731861"/>
              <a:ext cx="97791" cy="84687"/>
              <a:chOff x="0" y="0"/>
              <a:chExt cx="6350000" cy="5499100"/>
            </a:xfrm>
          </p:grpSpPr>
          <p:sp>
            <p:nvSpPr>
              <p:cNvPr id="761" name="Freeform 7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62" name="Group 762"/>
            <p:cNvGrpSpPr>
              <a:grpSpLocks noChangeAspect="1"/>
            </p:cNvGrpSpPr>
            <p:nvPr/>
          </p:nvGrpSpPr>
          <p:grpSpPr>
            <a:xfrm>
              <a:off x="8245466" y="5465710"/>
              <a:ext cx="97791" cy="84687"/>
              <a:chOff x="0" y="0"/>
              <a:chExt cx="6350000" cy="5499100"/>
            </a:xfrm>
          </p:grpSpPr>
          <p:sp>
            <p:nvSpPr>
              <p:cNvPr id="763" name="Freeform 7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64" name="TextBox 764"/>
          <p:cNvSpPr txBox="1"/>
          <p:nvPr/>
        </p:nvSpPr>
        <p:spPr>
          <a:xfrm>
            <a:off x="1037728" y="2607519"/>
            <a:ext cx="7089035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CLASSIFICADOR DE COBRAS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dirty="0">
                <a:latin typeface="Clear Sans"/>
              </a:rPr>
              <a:t>Falsa</a:t>
            </a:r>
            <a:r>
              <a:rPr lang="en-US" sz="3499" dirty="0">
                <a:solidFill>
                  <a:srgbClr val="FF3131"/>
                </a:solidFill>
                <a:latin typeface="Clear Sans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x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dirty="0" err="1">
                <a:latin typeface="Clear Sans"/>
              </a:rPr>
              <a:t>Verdadeira</a:t>
            </a:r>
            <a:endParaRPr lang="en-US" sz="3499" dirty="0">
              <a:latin typeface="Clear Sans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228600" y="9022820"/>
            <a:ext cx="209380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9238" y="-160179"/>
            <a:ext cx="9148762" cy="10561479"/>
            <a:chOff x="0" y="-38100"/>
            <a:chExt cx="247233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33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75179" y="1028700"/>
            <a:ext cx="63515" cy="6351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75179" y="5924026"/>
            <a:ext cx="63515" cy="635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5179" y="3474413"/>
            <a:ext cx="63515" cy="635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75179" y="8369739"/>
            <a:ext cx="63515" cy="635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75179" y="2270146"/>
            <a:ext cx="63515" cy="635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75179" y="7165472"/>
            <a:ext cx="63515" cy="635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75179" y="4715859"/>
            <a:ext cx="63515" cy="635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67052" y="1028700"/>
            <a:ext cx="63515" cy="635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67052" y="5924026"/>
            <a:ext cx="63515" cy="635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67052" y="3474413"/>
            <a:ext cx="63515" cy="635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67052" y="8369739"/>
            <a:ext cx="63515" cy="6351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67052" y="2270146"/>
            <a:ext cx="63515" cy="635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67052" y="7165472"/>
            <a:ext cx="63515" cy="6351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667052" y="4715859"/>
            <a:ext cx="63515" cy="6351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88458" y="1440824"/>
            <a:ext cx="63515" cy="6351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588458" y="6336150"/>
            <a:ext cx="63515" cy="6351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588458" y="3886536"/>
            <a:ext cx="63515" cy="63515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588458" y="8781863"/>
            <a:ext cx="63515" cy="63515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588458" y="2682270"/>
            <a:ext cx="63515" cy="63515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588458" y="7577596"/>
            <a:ext cx="63515" cy="63515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588458" y="5127982"/>
            <a:ext cx="63515" cy="63515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080331" y="1440824"/>
            <a:ext cx="63515" cy="63515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80331" y="6336150"/>
            <a:ext cx="63515" cy="63515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080331" y="3886536"/>
            <a:ext cx="63515" cy="63515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080331" y="8781863"/>
            <a:ext cx="63515" cy="63515"/>
            <a:chOff x="0" y="0"/>
            <a:chExt cx="6350000" cy="63500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080331" y="2682270"/>
            <a:ext cx="63515" cy="63515"/>
            <a:chOff x="0" y="0"/>
            <a:chExt cx="6350000" cy="63500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080331" y="7577596"/>
            <a:ext cx="63515" cy="63515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080331" y="5127982"/>
            <a:ext cx="63515" cy="63515"/>
            <a:chOff x="0" y="0"/>
            <a:chExt cx="6350000" cy="63500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002658" y="1853746"/>
            <a:ext cx="63515" cy="63515"/>
            <a:chOff x="0" y="0"/>
            <a:chExt cx="6350000" cy="63500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002658" y="6749072"/>
            <a:ext cx="63515" cy="63515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002658" y="4299459"/>
            <a:ext cx="63515" cy="63515"/>
            <a:chOff x="0" y="0"/>
            <a:chExt cx="6350000" cy="635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1002658" y="9194785"/>
            <a:ext cx="63515" cy="63515"/>
            <a:chOff x="0" y="0"/>
            <a:chExt cx="6350000" cy="63500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002658" y="3095192"/>
            <a:ext cx="63515" cy="63515"/>
            <a:chOff x="0" y="0"/>
            <a:chExt cx="6350000" cy="63500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002658" y="7990518"/>
            <a:ext cx="63515" cy="63515"/>
            <a:chOff x="0" y="0"/>
            <a:chExt cx="6350000" cy="635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1002658" y="5540905"/>
            <a:ext cx="63515" cy="63515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3494531" y="1853746"/>
            <a:ext cx="63515" cy="63515"/>
            <a:chOff x="0" y="0"/>
            <a:chExt cx="6350000" cy="63500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3494531" y="6749072"/>
            <a:ext cx="63515" cy="63515"/>
            <a:chOff x="0" y="0"/>
            <a:chExt cx="6350000" cy="63500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3494531" y="4299459"/>
            <a:ext cx="63515" cy="63515"/>
            <a:chOff x="0" y="0"/>
            <a:chExt cx="6350000" cy="63500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3494531" y="9194785"/>
            <a:ext cx="63515" cy="63515"/>
            <a:chOff x="0" y="0"/>
            <a:chExt cx="6350000" cy="63500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3494531" y="3095192"/>
            <a:ext cx="63515" cy="63515"/>
            <a:chOff x="0" y="0"/>
            <a:chExt cx="6350000" cy="63500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3494531" y="7990518"/>
            <a:ext cx="63515" cy="63515"/>
            <a:chOff x="0" y="0"/>
            <a:chExt cx="6350000" cy="63500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3494531" y="5540905"/>
            <a:ext cx="63515" cy="63515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423842" y="1028700"/>
            <a:ext cx="63515" cy="63515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1423842" y="5924026"/>
            <a:ext cx="63515" cy="63515"/>
            <a:chOff x="0" y="0"/>
            <a:chExt cx="6350000" cy="63500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1423842" y="3474413"/>
            <a:ext cx="63515" cy="63515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1423842" y="8369739"/>
            <a:ext cx="63515" cy="63515"/>
            <a:chOff x="0" y="0"/>
            <a:chExt cx="6350000" cy="63500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1423842" y="2270146"/>
            <a:ext cx="63515" cy="63515"/>
            <a:chOff x="0" y="0"/>
            <a:chExt cx="6350000" cy="63500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1423842" y="7165472"/>
            <a:ext cx="63515" cy="63515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1423842" y="4715859"/>
            <a:ext cx="63515" cy="63515"/>
            <a:chOff x="0" y="0"/>
            <a:chExt cx="6350000" cy="63500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11837121" y="1440824"/>
            <a:ext cx="63515" cy="63515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1837121" y="6336150"/>
            <a:ext cx="63515" cy="63515"/>
            <a:chOff x="0" y="0"/>
            <a:chExt cx="6350000" cy="63500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1837121" y="3886536"/>
            <a:ext cx="63515" cy="63515"/>
            <a:chOff x="0" y="0"/>
            <a:chExt cx="6350000" cy="63500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11837121" y="8781863"/>
            <a:ext cx="63515" cy="63515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1837121" y="2682270"/>
            <a:ext cx="63515" cy="63515"/>
            <a:chOff x="0" y="0"/>
            <a:chExt cx="6350000" cy="63500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1837121" y="7577596"/>
            <a:ext cx="63515" cy="63515"/>
            <a:chOff x="0" y="0"/>
            <a:chExt cx="6350000" cy="63500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11837121" y="5127982"/>
            <a:ext cx="63515" cy="63515"/>
            <a:chOff x="0" y="0"/>
            <a:chExt cx="6350000" cy="635000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2251321" y="1853746"/>
            <a:ext cx="63515" cy="63515"/>
            <a:chOff x="0" y="0"/>
            <a:chExt cx="6350000" cy="63500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2251321" y="6749072"/>
            <a:ext cx="63515" cy="63515"/>
            <a:chOff x="0" y="0"/>
            <a:chExt cx="6350000" cy="63500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12251321" y="4299459"/>
            <a:ext cx="63515" cy="63515"/>
            <a:chOff x="0" y="0"/>
            <a:chExt cx="6350000" cy="635000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12251321" y="9194785"/>
            <a:ext cx="63515" cy="63515"/>
            <a:chOff x="0" y="0"/>
            <a:chExt cx="6350000" cy="635000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2251321" y="3095192"/>
            <a:ext cx="63515" cy="63515"/>
            <a:chOff x="0" y="0"/>
            <a:chExt cx="6350000" cy="63500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12251321" y="7990518"/>
            <a:ext cx="63515" cy="63515"/>
            <a:chOff x="0" y="0"/>
            <a:chExt cx="6350000" cy="63500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12251321" y="5540905"/>
            <a:ext cx="63515" cy="63515"/>
            <a:chOff x="0" y="0"/>
            <a:chExt cx="6350000" cy="63500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10588518" y="1028700"/>
            <a:ext cx="63515" cy="63515"/>
            <a:chOff x="0" y="0"/>
            <a:chExt cx="1913890" cy="191389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0588518" y="5924026"/>
            <a:ext cx="63515" cy="63515"/>
            <a:chOff x="0" y="0"/>
            <a:chExt cx="1913890" cy="191389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10588518" y="3474413"/>
            <a:ext cx="63515" cy="63515"/>
            <a:chOff x="0" y="0"/>
            <a:chExt cx="1913890" cy="191389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10588518" y="8369739"/>
            <a:ext cx="63515" cy="63515"/>
            <a:chOff x="0" y="0"/>
            <a:chExt cx="1913890" cy="191389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0588518" y="2270146"/>
            <a:ext cx="63515" cy="63515"/>
            <a:chOff x="0" y="0"/>
            <a:chExt cx="1913890" cy="191389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10588518" y="7165472"/>
            <a:ext cx="63515" cy="63515"/>
            <a:chOff x="0" y="0"/>
            <a:chExt cx="1913890" cy="191389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10588518" y="4715859"/>
            <a:ext cx="63515" cy="63515"/>
            <a:chOff x="0" y="0"/>
            <a:chExt cx="1913890" cy="191389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080391" y="1028700"/>
            <a:ext cx="63515" cy="63515"/>
            <a:chOff x="0" y="0"/>
            <a:chExt cx="1913890" cy="191389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3080391" y="5924026"/>
            <a:ext cx="63515" cy="63515"/>
            <a:chOff x="0" y="0"/>
            <a:chExt cx="1913890" cy="191389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3080391" y="3474413"/>
            <a:ext cx="63515" cy="63515"/>
            <a:chOff x="0" y="0"/>
            <a:chExt cx="1913890" cy="191389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13080391" y="8369739"/>
            <a:ext cx="63515" cy="63515"/>
            <a:chOff x="0" y="0"/>
            <a:chExt cx="1913890" cy="191389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13080391" y="2270146"/>
            <a:ext cx="63515" cy="63515"/>
            <a:chOff x="0" y="0"/>
            <a:chExt cx="1913890" cy="1913890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3080391" y="7165472"/>
            <a:ext cx="63515" cy="63515"/>
            <a:chOff x="0" y="0"/>
            <a:chExt cx="1913890" cy="191389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13080391" y="4715859"/>
            <a:ext cx="63515" cy="63515"/>
            <a:chOff x="0" y="0"/>
            <a:chExt cx="1913890" cy="191389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11001797" y="1440824"/>
            <a:ext cx="63515" cy="63515"/>
            <a:chOff x="0" y="0"/>
            <a:chExt cx="1913890" cy="1913890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1001797" y="6336150"/>
            <a:ext cx="63515" cy="63515"/>
            <a:chOff x="0" y="0"/>
            <a:chExt cx="1913890" cy="191389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11001797" y="3886536"/>
            <a:ext cx="63515" cy="63515"/>
            <a:chOff x="0" y="0"/>
            <a:chExt cx="1913890" cy="191389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11001797" y="8781863"/>
            <a:ext cx="63515" cy="63515"/>
            <a:chOff x="0" y="0"/>
            <a:chExt cx="1913890" cy="191389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1001797" y="2682270"/>
            <a:ext cx="63515" cy="63515"/>
            <a:chOff x="0" y="0"/>
            <a:chExt cx="1913890" cy="191389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1001797" y="7577596"/>
            <a:ext cx="63515" cy="63515"/>
            <a:chOff x="0" y="0"/>
            <a:chExt cx="1913890" cy="191389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11001797" y="5127982"/>
            <a:ext cx="63515" cy="63515"/>
            <a:chOff x="0" y="0"/>
            <a:chExt cx="1913890" cy="1913890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3493670" y="1440824"/>
            <a:ext cx="63515" cy="63515"/>
            <a:chOff x="0" y="0"/>
            <a:chExt cx="1913890" cy="191389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13493670" y="6336150"/>
            <a:ext cx="63515" cy="63515"/>
            <a:chOff x="0" y="0"/>
            <a:chExt cx="1913890" cy="191389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13493670" y="3886536"/>
            <a:ext cx="63515" cy="63515"/>
            <a:chOff x="0" y="0"/>
            <a:chExt cx="1913890" cy="1913890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3493670" y="8781863"/>
            <a:ext cx="63515" cy="63515"/>
            <a:chOff x="0" y="0"/>
            <a:chExt cx="1913890" cy="191389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3493670" y="2682270"/>
            <a:ext cx="63515" cy="63515"/>
            <a:chOff x="0" y="0"/>
            <a:chExt cx="1913890" cy="191389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13493670" y="7577596"/>
            <a:ext cx="63515" cy="63515"/>
            <a:chOff x="0" y="0"/>
            <a:chExt cx="1913890" cy="191389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13493670" y="5127982"/>
            <a:ext cx="63515" cy="63515"/>
            <a:chOff x="0" y="0"/>
            <a:chExt cx="1913890" cy="191389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11415997" y="1853746"/>
            <a:ext cx="63515" cy="63515"/>
            <a:chOff x="0" y="0"/>
            <a:chExt cx="1913890" cy="191389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11415997" y="6749072"/>
            <a:ext cx="63515" cy="63515"/>
            <a:chOff x="0" y="0"/>
            <a:chExt cx="1913890" cy="1913890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1415997" y="4299459"/>
            <a:ext cx="63515" cy="63515"/>
            <a:chOff x="0" y="0"/>
            <a:chExt cx="1913890" cy="191389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11415997" y="9194785"/>
            <a:ext cx="63515" cy="63515"/>
            <a:chOff x="0" y="0"/>
            <a:chExt cx="1913890" cy="191389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11415997" y="3095192"/>
            <a:ext cx="63515" cy="63515"/>
            <a:chOff x="0" y="0"/>
            <a:chExt cx="1913890" cy="19138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1415997" y="7990518"/>
            <a:ext cx="63515" cy="63515"/>
            <a:chOff x="0" y="0"/>
            <a:chExt cx="1913890" cy="191389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11415997" y="5540905"/>
            <a:ext cx="63515" cy="63515"/>
            <a:chOff x="0" y="0"/>
            <a:chExt cx="1913890" cy="191389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0175179" y="1853746"/>
            <a:ext cx="63515" cy="63515"/>
            <a:chOff x="0" y="0"/>
            <a:chExt cx="1913890" cy="191389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10175179" y="6749072"/>
            <a:ext cx="63515" cy="63515"/>
            <a:chOff x="0" y="0"/>
            <a:chExt cx="1913890" cy="1913890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10175179" y="4299459"/>
            <a:ext cx="63515" cy="63515"/>
            <a:chOff x="0" y="0"/>
            <a:chExt cx="1913890" cy="191389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10175179" y="9194785"/>
            <a:ext cx="63515" cy="63515"/>
            <a:chOff x="0" y="0"/>
            <a:chExt cx="1913890" cy="1913890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10175179" y="3095192"/>
            <a:ext cx="63515" cy="63515"/>
            <a:chOff x="0" y="0"/>
            <a:chExt cx="1913890" cy="1913890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0175179" y="7990518"/>
            <a:ext cx="63515" cy="63515"/>
            <a:chOff x="0" y="0"/>
            <a:chExt cx="1913890" cy="191389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10175179" y="5540905"/>
            <a:ext cx="63515" cy="63515"/>
            <a:chOff x="0" y="0"/>
            <a:chExt cx="1913890" cy="1913890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12667052" y="1853746"/>
            <a:ext cx="63515" cy="63515"/>
            <a:chOff x="0" y="0"/>
            <a:chExt cx="1913890" cy="191389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0" name="Group 220"/>
          <p:cNvGrpSpPr/>
          <p:nvPr/>
        </p:nvGrpSpPr>
        <p:grpSpPr>
          <a:xfrm>
            <a:off x="12667052" y="6749072"/>
            <a:ext cx="63515" cy="63515"/>
            <a:chOff x="0" y="0"/>
            <a:chExt cx="1913890" cy="1913890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12667052" y="4299459"/>
            <a:ext cx="63515" cy="63515"/>
            <a:chOff x="0" y="0"/>
            <a:chExt cx="1913890" cy="1913890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12667052" y="9194785"/>
            <a:ext cx="63515" cy="63515"/>
            <a:chOff x="0" y="0"/>
            <a:chExt cx="1913890" cy="1913890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12667052" y="3095192"/>
            <a:ext cx="63515" cy="63515"/>
            <a:chOff x="0" y="0"/>
            <a:chExt cx="1913890" cy="1913890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12667052" y="7990518"/>
            <a:ext cx="63515" cy="63515"/>
            <a:chOff x="0" y="0"/>
            <a:chExt cx="1913890" cy="191389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12667052" y="5540905"/>
            <a:ext cx="63515" cy="63515"/>
            <a:chOff x="0" y="0"/>
            <a:chExt cx="1913890" cy="1913890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11837181" y="1028700"/>
            <a:ext cx="63515" cy="63515"/>
            <a:chOff x="0" y="0"/>
            <a:chExt cx="1913890" cy="1913890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11837181" y="5924026"/>
            <a:ext cx="63515" cy="63515"/>
            <a:chOff x="0" y="0"/>
            <a:chExt cx="1913890" cy="191389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11837181" y="3474413"/>
            <a:ext cx="63515" cy="63515"/>
            <a:chOff x="0" y="0"/>
            <a:chExt cx="1913890" cy="1913890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11837181" y="8369739"/>
            <a:ext cx="63515" cy="63515"/>
            <a:chOff x="0" y="0"/>
            <a:chExt cx="1913890" cy="1913890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1837181" y="2270146"/>
            <a:ext cx="63515" cy="63515"/>
            <a:chOff x="0" y="0"/>
            <a:chExt cx="1913890" cy="1913890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11837181" y="7165472"/>
            <a:ext cx="63515" cy="63515"/>
            <a:chOff x="0" y="0"/>
            <a:chExt cx="1913890" cy="19138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11837181" y="4715859"/>
            <a:ext cx="63515" cy="63515"/>
            <a:chOff x="0" y="0"/>
            <a:chExt cx="1913890" cy="191389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12250460" y="1440824"/>
            <a:ext cx="63515" cy="63515"/>
            <a:chOff x="0" y="0"/>
            <a:chExt cx="1913890" cy="1913890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12250460" y="6336150"/>
            <a:ext cx="63515" cy="63515"/>
            <a:chOff x="0" y="0"/>
            <a:chExt cx="1913890" cy="191389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0" name="Group 250"/>
          <p:cNvGrpSpPr/>
          <p:nvPr/>
        </p:nvGrpSpPr>
        <p:grpSpPr>
          <a:xfrm>
            <a:off x="12250460" y="3886536"/>
            <a:ext cx="63515" cy="63515"/>
            <a:chOff x="0" y="0"/>
            <a:chExt cx="1913890" cy="191389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2250460" y="8781863"/>
            <a:ext cx="63515" cy="63515"/>
            <a:chOff x="0" y="0"/>
            <a:chExt cx="1913890" cy="19138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2250460" y="2682270"/>
            <a:ext cx="63515" cy="63515"/>
            <a:chOff x="0" y="0"/>
            <a:chExt cx="1913890" cy="191389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12250460" y="7577596"/>
            <a:ext cx="63515" cy="63515"/>
            <a:chOff x="0" y="0"/>
            <a:chExt cx="1913890" cy="191389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12250460" y="5127982"/>
            <a:ext cx="63515" cy="63515"/>
            <a:chOff x="0" y="0"/>
            <a:chExt cx="1913890" cy="19138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0" name="Group 260"/>
          <p:cNvGrpSpPr>
            <a:grpSpLocks noChangeAspect="1"/>
          </p:cNvGrpSpPr>
          <p:nvPr/>
        </p:nvGrpSpPr>
        <p:grpSpPr>
          <a:xfrm>
            <a:off x="11001857" y="1028700"/>
            <a:ext cx="73343" cy="63515"/>
            <a:chOff x="0" y="0"/>
            <a:chExt cx="6350000" cy="54991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2" name="Group 262"/>
          <p:cNvGrpSpPr>
            <a:grpSpLocks noChangeAspect="1"/>
          </p:cNvGrpSpPr>
          <p:nvPr/>
        </p:nvGrpSpPr>
        <p:grpSpPr>
          <a:xfrm>
            <a:off x="11001857" y="5924026"/>
            <a:ext cx="73343" cy="63515"/>
            <a:chOff x="0" y="0"/>
            <a:chExt cx="6350000" cy="5499100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4" name="Group 264"/>
          <p:cNvGrpSpPr>
            <a:grpSpLocks noChangeAspect="1"/>
          </p:cNvGrpSpPr>
          <p:nvPr/>
        </p:nvGrpSpPr>
        <p:grpSpPr>
          <a:xfrm>
            <a:off x="11001857" y="3474413"/>
            <a:ext cx="73343" cy="63515"/>
            <a:chOff x="0" y="0"/>
            <a:chExt cx="6350000" cy="54991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6" name="Group 266"/>
          <p:cNvGrpSpPr>
            <a:grpSpLocks noChangeAspect="1"/>
          </p:cNvGrpSpPr>
          <p:nvPr/>
        </p:nvGrpSpPr>
        <p:grpSpPr>
          <a:xfrm>
            <a:off x="11001857" y="8369739"/>
            <a:ext cx="73343" cy="63515"/>
            <a:chOff x="0" y="0"/>
            <a:chExt cx="6350000" cy="54991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8" name="Group 268"/>
          <p:cNvGrpSpPr>
            <a:grpSpLocks noChangeAspect="1"/>
          </p:cNvGrpSpPr>
          <p:nvPr/>
        </p:nvGrpSpPr>
        <p:grpSpPr>
          <a:xfrm>
            <a:off x="11001857" y="2270146"/>
            <a:ext cx="73343" cy="63515"/>
            <a:chOff x="0" y="0"/>
            <a:chExt cx="6350000" cy="549910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0" name="Group 270"/>
          <p:cNvGrpSpPr>
            <a:grpSpLocks noChangeAspect="1"/>
          </p:cNvGrpSpPr>
          <p:nvPr/>
        </p:nvGrpSpPr>
        <p:grpSpPr>
          <a:xfrm>
            <a:off x="11001857" y="7165472"/>
            <a:ext cx="73343" cy="63515"/>
            <a:chOff x="0" y="0"/>
            <a:chExt cx="6350000" cy="5499100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2" name="Group 272"/>
          <p:cNvGrpSpPr>
            <a:grpSpLocks noChangeAspect="1"/>
          </p:cNvGrpSpPr>
          <p:nvPr/>
        </p:nvGrpSpPr>
        <p:grpSpPr>
          <a:xfrm>
            <a:off x="11001857" y="4715859"/>
            <a:ext cx="73343" cy="63515"/>
            <a:chOff x="0" y="0"/>
            <a:chExt cx="6350000" cy="549910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4" name="Group 274"/>
          <p:cNvGrpSpPr>
            <a:grpSpLocks noChangeAspect="1"/>
          </p:cNvGrpSpPr>
          <p:nvPr/>
        </p:nvGrpSpPr>
        <p:grpSpPr>
          <a:xfrm>
            <a:off x="13493730" y="1028700"/>
            <a:ext cx="73343" cy="63515"/>
            <a:chOff x="0" y="0"/>
            <a:chExt cx="6350000" cy="549910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" name="Group 276"/>
          <p:cNvGrpSpPr>
            <a:grpSpLocks noChangeAspect="1"/>
          </p:cNvGrpSpPr>
          <p:nvPr/>
        </p:nvGrpSpPr>
        <p:grpSpPr>
          <a:xfrm>
            <a:off x="13493730" y="5924026"/>
            <a:ext cx="73343" cy="63515"/>
            <a:chOff x="0" y="0"/>
            <a:chExt cx="6350000" cy="5499100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8" name="Group 278"/>
          <p:cNvGrpSpPr>
            <a:grpSpLocks noChangeAspect="1"/>
          </p:cNvGrpSpPr>
          <p:nvPr/>
        </p:nvGrpSpPr>
        <p:grpSpPr>
          <a:xfrm>
            <a:off x="13493730" y="3474413"/>
            <a:ext cx="73343" cy="63515"/>
            <a:chOff x="0" y="0"/>
            <a:chExt cx="6350000" cy="54991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0" name="Group 280"/>
          <p:cNvGrpSpPr>
            <a:grpSpLocks noChangeAspect="1"/>
          </p:cNvGrpSpPr>
          <p:nvPr/>
        </p:nvGrpSpPr>
        <p:grpSpPr>
          <a:xfrm>
            <a:off x="13493730" y="8369739"/>
            <a:ext cx="73343" cy="63515"/>
            <a:chOff x="0" y="0"/>
            <a:chExt cx="6350000" cy="549910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2" name="Group 282"/>
          <p:cNvGrpSpPr>
            <a:grpSpLocks noChangeAspect="1"/>
          </p:cNvGrpSpPr>
          <p:nvPr/>
        </p:nvGrpSpPr>
        <p:grpSpPr>
          <a:xfrm>
            <a:off x="13493730" y="2270146"/>
            <a:ext cx="73343" cy="63515"/>
            <a:chOff x="0" y="0"/>
            <a:chExt cx="6350000" cy="5499100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4" name="Group 284"/>
          <p:cNvGrpSpPr>
            <a:grpSpLocks noChangeAspect="1"/>
          </p:cNvGrpSpPr>
          <p:nvPr/>
        </p:nvGrpSpPr>
        <p:grpSpPr>
          <a:xfrm>
            <a:off x="13493730" y="7165472"/>
            <a:ext cx="73343" cy="63515"/>
            <a:chOff x="0" y="0"/>
            <a:chExt cx="6350000" cy="54991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6" name="Group 286"/>
          <p:cNvGrpSpPr>
            <a:grpSpLocks noChangeAspect="1"/>
          </p:cNvGrpSpPr>
          <p:nvPr/>
        </p:nvGrpSpPr>
        <p:grpSpPr>
          <a:xfrm>
            <a:off x="13493730" y="4715859"/>
            <a:ext cx="73343" cy="63515"/>
            <a:chOff x="0" y="0"/>
            <a:chExt cx="6350000" cy="5499100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8" name="Group 288"/>
          <p:cNvGrpSpPr>
            <a:grpSpLocks noChangeAspect="1"/>
          </p:cNvGrpSpPr>
          <p:nvPr/>
        </p:nvGrpSpPr>
        <p:grpSpPr>
          <a:xfrm>
            <a:off x="11415136" y="1440824"/>
            <a:ext cx="73343" cy="63515"/>
            <a:chOff x="0" y="0"/>
            <a:chExt cx="6350000" cy="5499100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0" name="Group 290"/>
          <p:cNvGrpSpPr>
            <a:grpSpLocks noChangeAspect="1"/>
          </p:cNvGrpSpPr>
          <p:nvPr/>
        </p:nvGrpSpPr>
        <p:grpSpPr>
          <a:xfrm>
            <a:off x="11415136" y="6336150"/>
            <a:ext cx="73343" cy="63515"/>
            <a:chOff x="0" y="0"/>
            <a:chExt cx="6350000" cy="549910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2" name="Group 292"/>
          <p:cNvGrpSpPr>
            <a:grpSpLocks noChangeAspect="1"/>
          </p:cNvGrpSpPr>
          <p:nvPr/>
        </p:nvGrpSpPr>
        <p:grpSpPr>
          <a:xfrm>
            <a:off x="11415136" y="3886536"/>
            <a:ext cx="73343" cy="63515"/>
            <a:chOff x="0" y="0"/>
            <a:chExt cx="6350000" cy="549910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4" name="Group 294"/>
          <p:cNvGrpSpPr>
            <a:grpSpLocks noChangeAspect="1"/>
          </p:cNvGrpSpPr>
          <p:nvPr/>
        </p:nvGrpSpPr>
        <p:grpSpPr>
          <a:xfrm>
            <a:off x="11415136" y="8781863"/>
            <a:ext cx="73343" cy="63515"/>
            <a:chOff x="0" y="0"/>
            <a:chExt cx="6350000" cy="549910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6" name="Group 296"/>
          <p:cNvGrpSpPr>
            <a:grpSpLocks noChangeAspect="1"/>
          </p:cNvGrpSpPr>
          <p:nvPr/>
        </p:nvGrpSpPr>
        <p:grpSpPr>
          <a:xfrm>
            <a:off x="11415136" y="2682270"/>
            <a:ext cx="73343" cy="63515"/>
            <a:chOff x="0" y="0"/>
            <a:chExt cx="6350000" cy="549910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8" name="Group 298"/>
          <p:cNvGrpSpPr>
            <a:grpSpLocks noChangeAspect="1"/>
          </p:cNvGrpSpPr>
          <p:nvPr/>
        </p:nvGrpSpPr>
        <p:grpSpPr>
          <a:xfrm>
            <a:off x="11415136" y="7577596"/>
            <a:ext cx="73343" cy="63515"/>
            <a:chOff x="0" y="0"/>
            <a:chExt cx="6350000" cy="549910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0" name="Group 300"/>
          <p:cNvGrpSpPr>
            <a:grpSpLocks noChangeAspect="1"/>
          </p:cNvGrpSpPr>
          <p:nvPr/>
        </p:nvGrpSpPr>
        <p:grpSpPr>
          <a:xfrm>
            <a:off x="11415136" y="5127982"/>
            <a:ext cx="73343" cy="63515"/>
            <a:chOff x="0" y="0"/>
            <a:chExt cx="6350000" cy="549910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2" name="Group 302"/>
          <p:cNvGrpSpPr>
            <a:grpSpLocks noChangeAspect="1"/>
          </p:cNvGrpSpPr>
          <p:nvPr/>
        </p:nvGrpSpPr>
        <p:grpSpPr>
          <a:xfrm>
            <a:off x="11829336" y="1853746"/>
            <a:ext cx="73343" cy="63515"/>
            <a:chOff x="0" y="0"/>
            <a:chExt cx="6350000" cy="549910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4" name="Group 304"/>
          <p:cNvGrpSpPr>
            <a:grpSpLocks noChangeAspect="1"/>
          </p:cNvGrpSpPr>
          <p:nvPr/>
        </p:nvGrpSpPr>
        <p:grpSpPr>
          <a:xfrm>
            <a:off x="11829336" y="6749072"/>
            <a:ext cx="73343" cy="63515"/>
            <a:chOff x="0" y="0"/>
            <a:chExt cx="6350000" cy="54991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6" name="Group 306"/>
          <p:cNvGrpSpPr>
            <a:grpSpLocks noChangeAspect="1"/>
          </p:cNvGrpSpPr>
          <p:nvPr/>
        </p:nvGrpSpPr>
        <p:grpSpPr>
          <a:xfrm>
            <a:off x="11829336" y="4299459"/>
            <a:ext cx="73343" cy="63515"/>
            <a:chOff x="0" y="0"/>
            <a:chExt cx="6350000" cy="5499100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8" name="Group 308"/>
          <p:cNvGrpSpPr>
            <a:grpSpLocks noChangeAspect="1"/>
          </p:cNvGrpSpPr>
          <p:nvPr/>
        </p:nvGrpSpPr>
        <p:grpSpPr>
          <a:xfrm>
            <a:off x="11829336" y="9194785"/>
            <a:ext cx="73343" cy="63515"/>
            <a:chOff x="0" y="0"/>
            <a:chExt cx="6350000" cy="549910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0" name="Group 310"/>
          <p:cNvGrpSpPr>
            <a:grpSpLocks noChangeAspect="1"/>
          </p:cNvGrpSpPr>
          <p:nvPr/>
        </p:nvGrpSpPr>
        <p:grpSpPr>
          <a:xfrm>
            <a:off x="11829336" y="3095192"/>
            <a:ext cx="73343" cy="63515"/>
            <a:chOff x="0" y="0"/>
            <a:chExt cx="6350000" cy="54991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2" name="Group 312"/>
          <p:cNvGrpSpPr>
            <a:grpSpLocks noChangeAspect="1"/>
          </p:cNvGrpSpPr>
          <p:nvPr/>
        </p:nvGrpSpPr>
        <p:grpSpPr>
          <a:xfrm>
            <a:off x="11829336" y="7990518"/>
            <a:ext cx="73343" cy="63515"/>
            <a:chOff x="0" y="0"/>
            <a:chExt cx="6350000" cy="549910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4" name="Group 314"/>
          <p:cNvGrpSpPr>
            <a:grpSpLocks noChangeAspect="1"/>
          </p:cNvGrpSpPr>
          <p:nvPr/>
        </p:nvGrpSpPr>
        <p:grpSpPr>
          <a:xfrm>
            <a:off x="11829336" y="5540905"/>
            <a:ext cx="73343" cy="63515"/>
            <a:chOff x="0" y="0"/>
            <a:chExt cx="6350000" cy="5499100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6" name="Group 316"/>
          <p:cNvGrpSpPr>
            <a:grpSpLocks noChangeAspect="1"/>
          </p:cNvGrpSpPr>
          <p:nvPr/>
        </p:nvGrpSpPr>
        <p:grpSpPr>
          <a:xfrm>
            <a:off x="10588518" y="1853746"/>
            <a:ext cx="73343" cy="63515"/>
            <a:chOff x="0" y="0"/>
            <a:chExt cx="6350000" cy="5499100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8" name="Group 318"/>
          <p:cNvGrpSpPr>
            <a:grpSpLocks noChangeAspect="1"/>
          </p:cNvGrpSpPr>
          <p:nvPr/>
        </p:nvGrpSpPr>
        <p:grpSpPr>
          <a:xfrm>
            <a:off x="10588518" y="6749072"/>
            <a:ext cx="73343" cy="63515"/>
            <a:chOff x="0" y="0"/>
            <a:chExt cx="6350000" cy="5499100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0" name="Group 320"/>
          <p:cNvGrpSpPr>
            <a:grpSpLocks noChangeAspect="1"/>
          </p:cNvGrpSpPr>
          <p:nvPr/>
        </p:nvGrpSpPr>
        <p:grpSpPr>
          <a:xfrm>
            <a:off x="10588518" y="4299459"/>
            <a:ext cx="73343" cy="63515"/>
            <a:chOff x="0" y="0"/>
            <a:chExt cx="6350000" cy="5499100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2" name="Group 322"/>
          <p:cNvGrpSpPr>
            <a:grpSpLocks noChangeAspect="1"/>
          </p:cNvGrpSpPr>
          <p:nvPr/>
        </p:nvGrpSpPr>
        <p:grpSpPr>
          <a:xfrm>
            <a:off x="10588518" y="9194785"/>
            <a:ext cx="73343" cy="63515"/>
            <a:chOff x="0" y="0"/>
            <a:chExt cx="6350000" cy="549910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4" name="Group 324"/>
          <p:cNvGrpSpPr>
            <a:grpSpLocks noChangeAspect="1"/>
          </p:cNvGrpSpPr>
          <p:nvPr/>
        </p:nvGrpSpPr>
        <p:grpSpPr>
          <a:xfrm>
            <a:off x="10588518" y="3095192"/>
            <a:ext cx="73343" cy="63515"/>
            <a:chOff x="0" y="0"/>
            <a:chExt cx="6350000" cy="5499100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6" name="Group 326"/>
          <p:cNvGrpSpPr>
            <a:grpSpLocks noChangeAspect="1"/>
          </p:cNvGrpSpPr>
          <p:nvPr/>
        </p:nvGrpSpPr>
        <p:grpSpPr>
          <a:xfrm>
            <a:off x="10588518" y="7990518"/>
            <a:ext cx="73343" cy="63515"/>
            <a:chOff x="0" y="0"/>
            <a:chExt cx="6350000" cy="5499100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8" name="Group 328"/>
          <p:cNvGrpSpPr>
            <a:grpSpLocks noChangeAspect="1"/>
          </p:cNvGrpSpPr>
          <p:nvPr/>
        </p:nvGrpSpPr>
        <p:grpSpPr>
          <a:xfrm>
            <a:off x="10588518" y="5540905"/>
            <a:ext cx="73343" cy="63515"/>
            <a:chOff x="0" y="0"/>
            <a:chExt cx="6350000" cy="54991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0" name="Group 330"/>
          <p:cNvGrpSpPr>
            <a:grpSpLocks noChangeAspect="1"/>
          </p:cNvGrpSpPr>
          <p:nvPr/>
        </p:nvGrpSpPr>
        <p:grpSpPr>
          <a:xfrm>
            <a:off x="13080391" y="1853746"/>
            <a:ext cx="73343" cy="63515"/>
            <a:chOff x="0" y="0"/>
            <a:chExt cx="6350000" cy="549910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2" name="Group 332"/>
          <p:cNvGrpSpPr>
            <a:grpSpLocks noChangeAspect="1"/>
          </p:cNvGrpSpPr>
          <p:nvPr/>
        </p:nvGrpSpPr>
        <p:grpSpPr>
          <a:xfrm>
            <a:off x="13080391" y="6749072"/>
            <a:ext cx="73343" cy="63515"/>
            <a:chOff x="0" y="0"/>
            <a:chExt cx="6350000" cy="549910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4" name="Group 334"/>
          <p:cNvGrpSpPr>
            <a:grpSpLocks noChangeAspect="1"/>
          </p:cNvGrpSpPr>
          <p:nvPr/>
        </p:nvGrpSpPr>
        <p:grpSpPr>
          <a:xfrm>
            <a:off x="13080391" y="4299459"/>
            <a:ext cx="73343" cy="63515"/>
            <a:chOff x="0" y="0"/>
            <a:chExt cx="6350000" cy="54991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6" name="Group 336"/>
          <p:cNvGrpSpPr>
            <a:grpSpLocks noChangeAspect="1"/>
          </p:cNvGrpSpPr>
          <p:nvPr/>
        </p:nvGrpSpPr>
        <p:grpSpPr>
          <a:xfrm>
            <a:off x="13080391" y="9194785"/>
            <a:ext cx="73343" cy="63515"/>
            <a:chOff x="0" y="0"/>
            <a:chExt cx="6350000" cy="54991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8" name="Group 338"/>
          <p:cNvGrpSpPr>
            <a:grpSpLocks noChangeAspect="1"/>
          </p:cNvGrpSpPr>
          <p:nvPr/>
        </p:nvGrpSpPr>
        <p:grpSpPr>
          <a:xfrm>
            <a:off x="13080391" y="3095192"/>
            <a:ext cx="73343" cy="63515"/>
            <a:chOff x="0" y="0"/>
            <a:chExt cx="6350000" cy="54991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0" name="Group 340"/>
          <p:cNvGrpSpPr>
            <a:grpSpLocks noChangeAspect="1"/>
          </p:cNvGrpSpPr>
          <p:nvPr/>
        </p:nvGrpSpPr>
        <p:grpSpPr>
          <a:xfrm>
            <a:off x="13080391" y="7990518"/>
            <a:ext cx="73343" cy="63515"/>
            <a:chOff x="0" y="0"/>
            <a:chExt cx="6350000" cy="54991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2" name="Group 342"/>
          <p:cNvGrpSpPr>
            <a:grpSpLocks noChangeAspect="1"/>
          </p:cNvGrpSpPr>
          <p:nvPr/>
        </p:nvGrpSpPr>
        <p:grpSpPr>
          <a:xfrm>
            <a:off x="13080391" y="5540905"/>
            <a:ext cx="73343" cy="63515"/>
            <a:chOff x="0" y="0"/>
            <a:chExt cx="6350000" cy="5499100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4" name="Group 344"/>
          <p:cNvGrpSpPr>
            <a:grpSpLocks noChangeAspect="1"/>
          </p:cNvGrpSpPr>
          <p:nvPr/>
        </p:nvGrpSpPr>
        <p:grpSpPr>
          <a:xfrm>
            <a:off x="12250521" y="1028700"/>
            <a:ext cx="73343" cy="63515"/>
            <a:chOff x="0" y="0"/>
            <a:chExt cx="6350000" cy="5499100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6" name="Group 346"/>
          <p:cNvGrpSpPr>
            <a:grpSpLocks noChangeAspect="1"/>
          </p:cNvGrpSpPr>
          <p:nvPr/>
        </p:nvGrpSpPr>
        <p:grpSpPr>
          <a:xfrm>
            <a:off x="12250521" y="5924026"/>
            <a:ext cx="73343" cy="63515"/>
            <a:chOff x="0" y="0"/>
            <a:chExt cx="6350000" cy="5499100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8" name="Group 348"/>
          <p:cNvGrpSpPr>
            <a:grpSpLocks noChangeAspect="1"/>
          </p:cNvGrpSpPr>
          <p:nvPr/>
        </p:nvGrpSpPr>
        <p:grpSpPr>
          <a:xfrm>
            <a:off x="12250521" y="3474413"/>
            <a:ext cx="73343" cy="63515"/>
            <a:chOff x="0" y="0"/>
            <a:chExt cx="6350000" cy="549910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0" name="Group 350"/>
          <p:cNvGrpSpPr>
            <a:grpSpLocks noChangeAspect="1"/>
          </p:cNvGrpSpPr>
          <p:nvPr/>
        </p:nvGrpSpPr>
        <p:grpSpPr>
          <a:xfrm>
            <a:off x="12250521" y="8369739"/>
            <a:ext cx="73343" cy="63515"/>
            <a:chOff x="0" y="0"/>
            <a:chExt cx="6350000" cy="5499100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2" name="Group 352"/>
          <p:cNvGrpSpPr>
            <a:grpSpLocks noChangeAspect="1"/>
          </p:cNvGrpSpPr>
          <p:nvPr/>
        </p:nvGrpSpPr>
        <p:grpSpPr>
          <a:xfrm>
            <a:off x="12250521" y="2270146"/>
            <a:ext cx="73343" cy="63515"/>
            <a:chOff x="0" y="0"/>
            <a:chExt cx="6350000" cy="5499100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4" name="Group 354"/>
          <p:cNvGrpSpPr>
            <a:grpSpLocks noChangeAspect="1"/>
          </p:cNvGrpSpPr>
          <p:nvPr/>
        </p:nvGrpSpPr>
        <p:grpSpPr>
          <a:xfrm>
            <a:off x="12250521" y="7165472"/>
            <a:ext cx="73343" cy="63515"/>
            <a:chOff x="0" y="0"/>
            <a:chExt cx="6350000" cy="5499100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6" name="Group 356"/>
          <p:cNvGrpSpPr>
            <a:grpSpLocks noChangeAspect="1"/>
          </p:cNvGrpSpPr>
          <p:nvPr/>
        </p:nvGrpSpPr>
        <p:grpSpPr>
          <a:xfrm>
            <a:off x="12250521" y="4715859"/>
            <a:ext cx="73343" cy="63515"/>
            <a:chOff x="0" y="0"/>
            <a:chExt cx="6350000" cy="5499100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8" name="Group 358"/>
          <p:cNvGrpSpPr>
            <a:grpSpLocks noChangeAspect="1"/>
          </p:cNvGrpSpPr>
          <p:nvPr/>
        </p:nvGrpSpPr>
        <p:grpSpPr>
          <a:xfrm>
            <a:off x="10170265" y="1440824"/>
            <a:ext cx="73343" cy="63515"/>
            <a:chOff x="0" y="0"/>
            <a:chExt cx="6350000" cy="5499100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0" name="Group 360"/>
          <p:cNvGrpSpPr>
            <a:grpSpLocks noChangeAspect="1"/>
          </p:cNvGrpSpPr>
          <p:nvPr/>
        </p:nvGrpSpPr>
        <p:grpSpPr>
          <a:xfrm>
            <a:off x="10170265" y="6336150"/>
            <a:ext cx="73343" cy="63515"/>
            <a:chOff x="0" y="0"/>
            <a:chExt cx="6350000" cy="5499100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2" name="Group 362"/>
          <p:cNvGrpSpPr>
            <a:grpSpLocks noChangeAspect="1"/>
          </p:cNvGrpSpPr>
          <p:nvPr/>
        </p:nvGrpSpPr>
        <p:grpSpPr>
          <a:xfrm>
            <a:off x="10170265" y="3886536"/>
            <a:ext cx="73343" cy="63515"/>
            <a:chOff x="0" y="0"/>
            <a:chExt cx="6350000" cy="549910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4" name="Group 364"/>
          <p:cNvGrpSpPr>
            <a:grpSpLocks noChangeAspect="1"/>
          </p:cNvGrpSpPr>
          <p:nvPr/>
        </p:nvGrpSpPr>
        <p:grpSpPr>
          <a:xfrm>
            <a:off x="10170265" y="8781863"/>
            <a:ext cx="73343" cy="63515"/>
            <a:chOff x="0" y="0"/>
            <a:chExt cx="6350000" cy="5499100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6" name="Group 366"/>
          <p:cNvGrpSpPr>
            <a:grpSpLocks noChangeAspect="1"/>
          </p:cNvGrpSpPr>
          <p:nvPr/>
        </p:nvGrpSpPr>
        <p:grpSpPr>
          <a:xfrm>
            <a:off x="10170265" y="2682270"/>
            <a:ext cx="73343" cy="63515"/>
            <a:chOff x="0" y="0"/>
            <a:chExt cx="6350000" cy="5499100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8" name="Group 368"/>
          <p:cNvGrpSpPr>
            <a:grpSpLocks noChangeAspect="1"/>
          </p:cNvGrpSpPr>
          <p:nvPr/>
        </p:nvGrpSpPr>
        <p:grpSpPr>
          <a:xfrm>
            <a:off x="10170265" y="7577596"/>
            <a:ext cx="73343" cy="63515"/>
            <a:chOff x="0" y="0"/>
            <a:chExt cx="6350000" cy="549910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0" name="Group 370"/>
          <p:cNvGrpSpPr>
            <a:grpSpLocks noChangeAspect="1"/>
          </p:cNvGrpSpPr>
          <p:nvPr/>
        </p:nvGrpSpPr>
        <p:grpSpPr>
          <a:xfrm>
            <a:off x="10170265" y="5127982"/>
            <a:ext cx="73343" cy="63515"/>
            <a:chOff x="0" y="0"/>
            <a:chExt cx="6350000" cy="5499100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2" name="Group 372"/>
          <p:cNvGrpSpPr>
            <a:grpSpLocks noChangeAspect="1"/>
          </p:cNvGrpSpPr>
          <p:nvPr/>
        </p:nvGrpSpPr>
        <p:grpSpPr>
          <a:xfrm>
            <a:off x="12662138" y="1440824"/>
            <a:ext cx="73343" cy="63515"/>
            <a:chOff x="0" y="0"/>
            <a:chExt cx="6350000" cy="549910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4" name="Group 374"/>
          <p:cNvGrpSpPr>
            <a:grpSpLocks noChangeAspect="1"/>
          </p:cNvGrpSpPr>
          <p:nvPr/>
        </p:nvGrpSpPr>
        <p:grpSpPr>
          <a:xfrm>
            <a:off x="12662138" y="6336150"/>
            <a:ext cx="73343" cy="63515"/>
            <a:chOff x="0" y="0"/>
            <a:chExt cx="6350000" cy="549910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6" name="Group 376"/>
          <p:cNvGrpSpPr>
            <a:grpSpLocks noChangeAspect="1"/>
          </p:cNvGrpSpPr>
          <p:nvPr/>
        </p:nvGrpSpPr>
        <p:grpSpPr>
          <a:xfrm>
            <a:off x="12662138" y="3886536"/>
            <a:ext cx="73343" cy="63515"/>
            <a:chOff x="0" y="0"/>
            <a:chExt cx="6350000" cy="5499100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8" name="Group 378"/>
          <p:cNvGrpSpPr>
            <a:grpSpLocks noChangeAspect="1"/>
          </p:cNvGrpSpPr>
          <p:nvPr/>
        </p:nvGrpSpPr>
        <p:grpSpPr>
          <a:xfrm>
            <a:off x="12662138" y="8781863"/>
            <a:ext cx="73343" cy="63515"/>
            <a:chOff x="0" y="0"/>
            <a:chExt cx="6350000" cy="549910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0" name="Group 380"/>
          <p:cNvGrpSpPr>
            <a:grpSpLocks noChangeAspect="1"/>
          </p:cNvGrpSpPr>
          <p:nvPr/>
        </p:nvGrpSpPr>
        <p:grpSpPr>
          <a:xfrm>
            <a:off x="12662138" y="2682270"/>
            <a:ext cx="73343" cy="63515"/>
            <a:chOff x="0" y="0"/>
            <a:chExt cx="6350000" cy="549910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2" name="Group 382"/>
          <p:cNvGrpSpPr>
            <a:grpSpLocks noChangeAspect="1"/>
          </p:cNvGrpSpPr>
          <p:nvPr/>
        </p:nvGrpSpPr>
        <p:grpSpPr>
          <a:xfrm>
            <a:off x="12662138" y="7577596"/>
            <a:ext cx="73343" cy="63515"/>
            <a:chOff x="0" y="0"/>
            <a:chExt cx="6350000" cy="5499100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4" name="Group 384"/>
          <p:cNvGrpSpPr>
            <a:grpSpLocks noChangeAspect="1"/>
          </p:cNvGrpSpPr>
          <p:nvPr/>
        </p:nvGrpSpPr>
        <p:grpSpPr>
          <a:xfrm>
            <a:off x="12662138" y="5127982"/>
            <a:ext cx="73343" cy="63515"/>
            <a:chOff x="0" y="0"/>
            <a:chExt cx="6350000" cy="5499100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13867406" y="1028700"/>
            <a:ext cx="63515" cy="63515"/>
            <a:chOff x="0" y="0"/>
            <a:chExt cx="6350000" cy="635000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8" name="Group 388"/>
          <p:cNvGrpSpPr/>
          <p:nvPr/>
        </p:nvGrpSpPr>
        <p:grpSpPr>
          <a:xfrm>
            <a:off x="13867406" y="5924026"/>
            <a:ext cx="63515" cy="63515"/>
            <a:chOff x="0" y="0"/>
            <a:chExt cx="6350000" cy="6350000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3867406" y="3474413"/>
            <a:ext cx="63515" cy="63515"/>
            <a:chOff x="0" y="0"/>
            <a:chExt cx="6350000" cy="6350000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13867406" y="8369739"/>
            <a:ext cx="63515" cy="63515"/>
            <a:chOff x="0" y="0"/>
            <a:chExt cx="6350000" cy="635000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13867406" y="2270146"/>
            <a:ext cx="63515" cy="63515"/>
            <a:chOff x="0" y="0"/>
            <a:chExt cx="6350000" cy="6350000"/>
          </a:xfrm>
        </p:grpSpPr>
        <p:sp>
          <p:nvSpPr>
            <p:cNvPr id="395" name="Freeform 3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13867406" y="7165472"/>
            <a:ext cx="63515" cy="63515"/>
            <a:chOff x="0" y="0"/>
            <a:chExt cx="6350000" cy="6350000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13867406" y="4715859"/>
            <a:ext cx="63515" cy="63515"/>
            <a:chOff x="0" y="0"/>
            <a:chExt cx="6350000" cy="635000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16359279" y="1028700"/>
            <a:ext cx="63515" cy="63515"/>
            <a:chOff x="0" y="0"/>
            <a:chExt cx="6350000" cy="6350000"/>
          </a:xfrm>
        </p:grpSpPr>
        <p:sp>
          <p:nvSpPr>
            <p:cNvPr id="401" name="Freeform 4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16359279" y="5924026"/>
            <a:ext cx="63515" cy="63515"/>
            <a:chOff x="0" y="0"/>
            <a:chExt cx="6350000" cy="6350000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16359279" y="3474413"/>
            <a:ext cx="63515" cy="63515"/>
            <a:chOff x="0" y="0"/>
            <a:chExt cx="6350000" cy="635000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16359279" y="8369739"/>
            <a:ext cx="63515" cy="63515"/>
            <a:chOff x="0" y="0"/>
            <a:chExt cx="6350000" cy="6350000"/>
          </a:xfrm>
        </p:grpSpPr>
        <p:sp>
          <p:nvSpPr>
            <p:cNvPr id="407" name="Freeform 4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16359279" y="2270146"/>
            <a:ext cx="63515" cy="63515"/>
            <a:chOff x="0" y="0"/>
            <a:chExt cx="6350000" cy="6350000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0" name="Group 410"/>
          <p:cNvGrpSpPr/>
          <p:nvPr/>
        </p:nvGrpSpPr>
        <p:grpSpPr>
          <a:xfrm>
            <a:off x="16359279" y="7165472"/>
            <a:ext cx="63515" cy="63515"/>
            <a:chOff x="0" y="0"/>
            <a:chExt cx="6350000" cy="635000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16359279" y="4715859"/>
            <a:ext cx="63515" cy="63515"/>
            <a:chOff x="0" y="0"/>
            <a:chExt cx="6350000" cy="6350000"/>
          </a:xfrm>
        </p:grpSpPr>
        <p:sp>
          <p:nvSpPr>
            <p:cNvPr id="413" name="Freeform 4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14280684" y="1440824"/>
            <a:ext cx="63515" cy="63515"/>
            <a:chOff x="0" y="0"/>
            <a:chExt cx="6350000" cy="6350000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6" name="Group 416"/>
          <p:cNvGrpSpPr/>
          <p:nvPr/>
        </p:nvGrpSpPr>
        <p:grpSpPr>
          <a:xfrm>
            <a:off x="14280684" y="6336150"/>
            <a:ext cx="63515" cy="63515"/>
            <a:chOff x="0" y="0"/>
            <a:chExt cx="6350000" cy="635000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14280684" y="3886536"/>
            <a:ext cx="63515" cy="63515"/>
            <a:chOff x="0" y="0"/>
            <a:chExt cx="6350000" cy="6350000"/>
          </a:xfrm>
        </p:grpSpPr>
        <p:sp>
          <p:nvSpPr>
            <p:cNvPr id="419" name="Freeform 4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14280684" y="8781863"/>
            <a:ext cx="63515" cy="63515"/>
            <a:chOff x="0" y="0"/>
            <a:chExt cx="6350000" cy="635000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2" name="Group 422"/>
          <p:cNvGrpSpPr/>
          <p:nvPr/>
        </p:nvGrpSpPr>
        <p:grpSpPr>
          <a:xfrm>
            <a:off x="14280684" y="2682270"/>
            <a:ext cx="63515" cy="63515"/>
            <a:chOff x="0" y="0"/>
            <a:chExt cx="6350000" cy="635000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4" name="Group 424"/>
          <p:cNvGrpSpPr/>
          <p:nvPr/>
        </p:nvGrpSpPr>
        <p:grpSpPr>
          <a:xfrm>
            <a:off x="14280684" y="7577596"/>
            <a:ext cx="63515" cy="63515"/>
            <a:chOff x="0" y="0"/>
            <a:chExt cx="6350000" cy="6350000"/>
          </a:xfrm>
        </p:grpSpPr>
        <p:sp>
          <p:nvSpPr>
            <p:cNvPr id="425" name="Freeform 4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14280684" y="5127982"/>
            <a:ext cx="63515" cy="63515"/>
            <a:chOff x="0" y="0"/>
            <a:chExt cx="6350000" cy="635000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16772558" y="1440824"/>
            <a:ext cx="63515" cy="63515"/>
            <a:chOff x="0" y="0"/>
            <a:chExt cx="6350000" cy="635000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0" name="Group 430"/>
          <p:cNvGrpSpPr/>
          <p:nvPr/>
        </p:nvGrpSpPr>
        <p:grpSpPr>
          <a:xfrm>
            <a:off x="16772558" y="6336150"/>
            <a:ext cx="63515" cy="63515"/>
            <a:chOff x="0" y="0"/>
            <a:chExt cx="6350000" cy="6350000"/>
          </a:xfrm>
        </p:grpSpPr>
        <p:sp>
          <p:nvSpPr>
            <p:cNvPr id="431" name="Freeform 4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16772558" y="3886536"/>
            <a:ext cx="63515" cy="63515"/>
            <a:chOff x="0" y="0"/>
            <a:chExt cx="6350000" cy="635000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16772558" y="8781863"/>
            <a:ext cx="63515" cy="63515"/>
            <a:chOff x="0" y="0"/>
            <a:chExt cx="6350000" cy="635000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16772558" y="2682270"/>
            <a:ext cx="63515" cy="63515"/>
            <a:chOff x="0" y="0"/>
            <a:chExt cx="6350000" cy="63500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16772558" y="7577596"/>
            <a:ext cx="63515" cy="63515"/>
            <a:chOff x="0" y="0"/>
            <a:chExt cx="6350000" cy="6350000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16772558" y="5127982"/>
            <a:ext cx="63515" cy="63515"/>
            <a:chOff x="0" y="0"/>
            <a:chExt cx="6350000" cy="635000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2" name="Group 442"/>
          <p:cNvGrpSpPr/>
          <p:nvPr/>
        </p:nvGrpSpPr>
        <p:grpSpPr>
          <a:xfrm>
            <a:off x="14694884" y="1853746"/>
            <a:ext cx="63515" cy="63515"/>
            <a:chOff x="0" y="0"/>
            <a:chExt cx="6350000" cy="63500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14694884" y="6749072"/>
            <a:ext cx="63515" cy="63515"/>
            <a:chOff x="0" y="0"/>
            <a:chExt cx="6350000" cy="6350000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14694884" y="4299459"/>
            <a:ext cx="63515" cy="63515"/>
            <a:chOff x="0" y="0"/>
            <a:chExt cx="6350000" cy="635000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14694884" y="9194785"/>
            <a:ext cx="63515" cy="63515"/>
            <a:chOff x="0" y="0"/>
            <a:chExt cx="6350000" cy="6350000"/>
          </a:xfrm>
        </p:grpSpPr>
        <p:sp>
          <p:nvSpPr>
            <p:cNvPr id="449" name="Freeform 4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0" name="Group 450"/>
          <p:cNvGrpSpPr/>
          <p:nvPr/>
        </p:nvGrpSpPr>
        <p:grpSpPr>
          <a:xfrm>
            <a:off x="14694884" y="3095192"/>
            <a:ext cx="63515" cy="63515"/>
            <a:chOff x="0" y="0"/>
            <a:chExt cx="6350000" cy="6350000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14694884" y="7990518"/>
            <a:ext cx="63515" cy="63515"/>
            <a:chOff x="0" y="0"/>
            <a:chExt cx="6350000" cy="635000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4" name="Group 454"/>
          <p:cNvGrpSpPr/>
          <p:nvPr/>
        </p:nvGrpSpPr>
        <p:grpSpPr>
          <a:xfrm>
            <a:off x="14694884" y="5540905"/>
            <a:ext cx="63515" cy="63515"/>
            <a:chOff x="0" y="0"/>
            <a:chExt cx="6350000" cy="6350000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17186757" y="1853746"/>
            <a:ext cx="63515" cy="63515"/>
            <a:chOff x="0" y="0"/>
            <a:chExt cx="6350000" cy="6350000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17186757" y="6749072"/>
            <a:ext cx="63515" cy="63515"/>
            <a:chOff x="0" y="0"/>
            <a:chExt cx="6350000" cy="635000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17186757" y="4299459"/>
            <a:ext cx="63515" cy="63515"/>
            <a:chOff x="0" y="0"/>
            <a:chExt cx="6350000" cy="6350000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17186757" y="9194785"/>
            <a:ext cx="63515" cy="63515"/>
            <a:chOff x="0" y="0"/>
            <a:chExt cx="6350000" cy="6350000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17186757" y="3095192"/>
            <a:ext cx="63515" cy="63515"/>
            <a:chOff x="0" y="0"/>
            <a:chExt cx="6350000" cy="635000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6" name="Group 466"/>
          <p:cNvGrpSpPr/>
          <p:nvPr/>
        </p:nvGrpSpPr>
        <p:grpSpPr>
          <a:xfrm>
            <a:off x="17186757" y="7990518"/>
            <a:ext cx="63515" cy="63515"/>
            <a:chOff x="0" y="0"/>
            <a:chExt cx="6350000" cy="6350000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17186757" y="5540905"/>
            <a:ext cx="63515" cy="63515"/>
            <a:chOff x="0" y="0"/>
            <a:chExt cx="6350000" cy="6350000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0" name="Group 470"/>
          <p:cNvGrpSpPr/>
          <p:nvPr/>
        </p:nvGrpSpPr>
        <p:grpSpPr>
          <a:xfrm>
            <a:off x="15116069" y="1028700"/>
            <a:ext cx="63515" cy="63515"/>
            <a:chOff x="0" y="0"/>
            <a:chExt cx="6350000" cy="635000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15116069" y="5924026"/>
            <a:ext cx="63515" cy="63515"/>
            <a:chOff x="0" y="0"/>
            <a:chExt cx="6350000" cy="6350000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15116069" y="3474413"/>
            <a:ext cx="63515" cy="63515"/>
            <a:chOff x="0" y="0"/>
            <a:chExt cx="6350000" cy="6350000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6" name="Group 476"/>
          <p:cNvGrpSpPr/>
          <p:nvPr/>
        </p:nvGrpSpPr>
        <p:grpSpPr>
          <a:xfrm>
            <a:off x="15116069" y="8369739"/>
            <a:ext cx="63515" cy="63515"/>
            <a:chOff x="0" y="0"/>
            <a:chExt cx="6350000" cy="635000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15116069" y="2270146"/>
            <a:ext cx="63515" cy="63515"/>
            <a:chOff x="0" y="0"/>
            <a:chExt cx="6350000" cy="6350000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15116069" y="7165472"/>
            <a:ext cx="63515" cy="63515"/>
            <a:chOff x="0" y="0"/>
            <a:chExt cx="6350000" cy="6350000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2" name="Group 482"/>
          <p:cNvGrpSpPr/>
          <p:nvPr/>
        </p:nvGrpSpPr>
        <p:grpSpPr>
          <a:xfrm>
            <a:off x="15116069" y="4715859"/>
            <a:ext cx="63515" cy="63515"/>
            <a:chOff x="0" y="0"/>
            <a:chExt cx="6350000" cy="635000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15529348" y="1440824"/>
            <a:ext cx="63515" cy="63515"/>
            <a:chOff x="0" y="0"/>
            <a:chExt cx="6350000" cy="6350000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15529348" y="6336150"/>
            <a:ext cx="63515" cy="63515"/>
            <a:chOff x="0" y="0"/>
            <a:chExt cx="6350000" cy="6350000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8" name="Group 488"/>
          <p:cNvGrpSpPr/>
          <p:nvPr/>
        </p:nvGrpSpPr>
        <p:grpSpPr>
          <a:xfrm>
            <a:off x="15529348" y="3886536"/>
            <a:ext cx="63515" cy="63515"/>
            <a:chOff x="0" y="0"/>
            <a:chExt cx="6350000" cy="635000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15529348" y="8781863"/>
            <a:ext cx="63515" cy="63515"/>
            <a:chOff x="0" y="0"/>
            <a:chExt cx="6350000" cy="6350000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15529348" y="2682270"/>
            <a:ext cx="63515" cy="63515"/>
            <a:chOff x="0" y="0"/>
            <a:chExt cx="6350000" cy="6350000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4" name="Group 494"/>
          <p:cNvGrpSpPr/>
          <p:nvPr/>
        </p:nvGrpSpPr>
        <p:grpSpPr>
          <a:xfrm>
            <a:off x="15529348" y="7577596"/>
            <a:ext cx="63515" cy="63515"/>
            <a:chOff x="0" y="0"/>
            <a:chExt cx="6350000" cy="635000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15529348" y="5127982"/>
            <a:ext cx="63515" cy="63515"/>
            <a:chOff x="0" y="0"/>
            <a:chExt cx="6350000" cy="6350000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15943547" y="1853746"/>
            <a:ext cx="63515" cy="63515"/>
            <a:chOff x="0" y="0"/>
            <a:chExt cx="6350000" cy="6350000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15943547" y="6749072"/>
            <a:ext cx="63515" cy="63515"/>
            <a:chOff x="0" y="0"/>
            <a:chExt cx="6350000" cy="635000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2" name="Group 502"/>
          <p:cNvGrpSpPr/>
          <p:nvPr/>
        </p:nvGrpSpPr>
        <p:grpSpPr>
          <a:xfrm>
            <a:off x="15943547" y="4299459"/>
            <a:ext cx="63515" cy="63515"/>
            <a:chOff x="0" y="0"/>
            <a:chExt cx="6350000" cy="6350000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4" name="Group 504"/>
          <p:cNvGrpSpPr/>
          <p:nvPr/>
        </p:nvGrpSpPr>
        <p:grpSpPr>
          <a:xfrm>
            <a:off x="15943547" y="9194785"/>
            <a:ext cx="63515" cy="63515"/>
            <a:chOff x="0" y="0"/>
            <a:chExt cx="6350000" cy="6350000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6" name="Group 506"/>
          <p:cNvGrpSpPr/>
          <p:nvPr/>
        </p:nvGrpSpPr>
        <p:grpSpPr>
          <a:xfrm>
            <a:off x="15943547" y="3095192"/>
            <a:ext cx="63515" cy="63515"/>
            <a:chOff x="0" y="0"/>
            <a:chExt cx="6350000" cy="635000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15943547" y="7990518"/>
            <a:ext cx="63515" cy="63515"/>
            <a:chOff x="0" y="0"/>
            <a:chExt cx="6350000" cy="6350000"/>
          </a:xfrm>
        </p:grpSpPr>
        <p:sp>
          <p:nvSpPr>
            <p:cNvPr id="509" name="Freeform 5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0" name="Group 510"/>
          <p:cNvGrpSpPr/>
          <p:nvPr/>
        </p:nvGrpSpPr>
        <p:grpSpPr>
          <a:xfrm>
            <a:off x="15943547" y="5540905"/>
            <a:ext cx="63515" cy="63515"/>
            <a:chOff x="0" y="0"/>
            <a:chExt cx="6350000" cy="6350000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14280745" y="1028700"/>
            <a:ext cx="63515" cy="63515"/>
            <a:chOff x="0" y="0"/>
            <a:chExt cx="1913890" cy="191389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4" name="Group 514"/>
          <p:cNvGrpSpPr/>
          <p:nvPr/>
        </p:nvGrpSpPr>
        <p:grpSpPr>
          <a:xfrm>
            <a:off x="14280745" y="5924026"/>
            <a:ext cx="63515" cy="63515"/>
            <a:chOff x="0" y="0"/>
            <a:chExt cx="1913890" cy="1913890"/>
          </a:xfrm>
        </p:grpSpPr>
        <p:sp>
          <p:nvSpPr>
            <p:cNvPr id="515" name="Freeform 5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6" name="Group 516"/>
          <p:cNvGrpSpPr/>
          <p:nvPr/>
        </p:nvGrpSpPr>
        <p:grpSpPr>
          <a:xfrm>
            <a:off x="14280745" y="3474413"/>
            <a:ext cx="63515" cy="63515"/>
            <a:chOff x="0" y="0"/>
            <a:chExt cx="1913890" cy="1913890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14280745" y="8369739"/>
            <a:ext cx="63515" cy="63515"/>
            <a:chOff x="0" y="0"/>
            <a:chExt cx="1913890" cy="191389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0" name="Group 520"/>
          <p:cNvGrpSpPr/>
          <p:nvPr/>
        </p:nvGrpSpPr>
        <p:grpSpPr>
          <a:xfrm>
            <a:off x="14280745" y="2270146"/>
            <a:ext cx="63515" cy="63515"/>
            <a:chOff x="0" y="0"/>
            <a:chExt cx="1913890" cy="1913890"/>
          </a:xfrm>
        </p:grpSpPr>
        <p:sp>
          <p:nvSpPr>
            <p:cNvPr id="521" name="Freeform 5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14280745" y="7165472"/>
            <a:ext cx="63515" cy="63515"/>
            <a:chOff x="0" y="0"/>
            <a:chExt cx="1913890" cy="1913890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14280745" y="4715859"/>
            <a:ext cx="63515" cy="63515"/>
            <a:chOff x="0" y="0"/>
            <a:chExt cx="1913890" cy="191389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6" name="Group 526"/>
          <p:cNvGrpSpPr/>
          <p:nvPr/>
        </p:nvGrpSpPr>
        <p:grpSpPr>
          <a:xfrm>
            <a:off x="16772618" y="1028700"/>
            <a:ext cx="63515" cy="63515"/>
            <a:chOff x="0" y="0"/>
            <a:chExt cx="1913890" cy="1913890"/>
          </a:xfrm>
        </p:grpSpPr>
        <p:sp>
          <p:nvSpPr>
            <p:cNvPr id="527" name="Freeform 5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16772618" y="5924026"/>
            <a:ext cx="63515" cy="63515"/>
            <a:chOff x="0" y="0"/>
            <a:chExt cx="1913890" cy="1913890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0" name="Group 530"/>
          <p:cNvGrpSpPr/>
          <p:nvPr/>
        </p:nvGrpSpPr>
        <p:grpSpPr>
          <a:xfrm>
            <a:off x="16772618" y="3474413"/>
            <a:ext cx="63515" cy="63515"/>
            <a:chOff x="0" y="0"/>
            <a:chExt cx="1913890" cy="191389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16772618" y="8369739"/>
            <a:ext cx="63515" cy="63515"/>
            <a:chOff x="0" y="0"/>
            <a:chExt cx="1913890" cy="1913890"/>
          </a:xfrm>
        </p:grpSpPr>
        <p:sp>
          <p:nvSpPr>
            <p:cNvPr id="533" name="Freeform 5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16772618" y="2270146"/>
            <a:ext cx="63515" cy="63515"/>
            <a:chOff x="0" y="0"/>
            <a:chExt cx="1913890" cy="1913890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16772618" y="7165472"/>
            <a:ext cx="63515" cy="63515"/>
            <a:chOff x="0" y="0"/>
            <a:chExt cx="1913890" cy="191389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8" name="Group 538"/>
          <p:cNvGrpSpPr/>
          <p:nvPr/>
        </p:nvGrpSpPr>
        <p:grpSpPr>
          <a:xfrm>
            <a:off x="16772618" y="4715859"/>
            <a:ext cx="63515" cy="63515"/>
            <a:chOff x="0" y="0"/>
            <a:chExt cx="1913890" cy="1913890"/>
          </a:xfrm>
        </p:grpSpPr>
        <p:sp>
          <p:nvSpPr>
            <p:cNvPr id="539" name="Freeform 5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14694024" y="1440824"/>
            <a:ext cx="63515" cy="63515"/>
            <a:chOff x="0" y="0"/>
            <a:chExt cx="1913890" cy="1913890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14694024" y="6336150"/>
            <a:ext cx="63515" cy="63515"/>
            <a:chOff x="0" y="0"/>
            <a:chExt cx="1913890" cy="191389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14694024" y="3886536"/>
            <a:ext cx="63515" cy="63515"/>
            <a:chOff x="0" y="0"/>
            <a:chExt cx="1913890" cy="1913890"/>
          </a:xfrm>
        </p:grpSpPr>
        <p:sp>
          <p:nvSpPr>
            <p:cNvPr id="545" name="Freeform 5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14694024" y="8781863"/>
            <a:ext cx="63515" cy="63515"/>
            <a:chOff x="0" y="0"/>
            <a:chExt cx="1913890" cy="1913890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8" name="Group 548"/>
          <p:cNvGrpSpPr/>
          <p:nvPr/>
        </p:nvGrpSpPr>
        <p:grpSpPr>
          <a:xfrm>
            <a:off x="14694024" y="2682270"/>
            <a:ext cx="63515" cy="63515"/>
            <a:chOff x="0" y="0"/>
            <a:chExt cx="1913890" cy="191389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14694024" y="7577596"/>
            <a:ext cx="63515" cy="63515"/>
            <a:chOff x="0" y="0"/>
            <a:chExt cx="1913890" cy="1913890"/>
          </a:xfrm>
        </p:grpSpPr>
        <p:sp>
          <p:nvSpPr>
            <p:cNvPr id="551" name="Freeform 5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14694024" y="5127982"/>
            <a:ext cx="63515" cy="63515"/>
            <a:chOff x="0" y="0"/>
            <a:chExt cx="1913890" cy="1913890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17185897" y="1440824"/>
            <a:ext cx="63515" cy="63515"/>
            <a:chOff x="0" y="0"/>
            <a:chExt cx="1913890" cy="191389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6" name="Group 556"/>
          <p:cNvGrpSpPr/>
          <p:nvPr/>
        </p:nvGrpSpPr>
        <p:grpSpPr>
          <a:xfrm>
            <a:off x="17185897" y="6336150"/>
            <a:ext cx="63515" cy="63515"/>
            <a:chOff x="0" y="0"/>
            <a:chExt cx="1913890" cy="1913890"/>
          </a:xfrm>
        </p:grpSpPr>
        <p:sp>
          <p:nvSpPr>
            <p:cNvPr id="557" name="Freeform 5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17185897" y="3886536"/>
            <a:ext cx="63515" cy="63515"/>
            <a:chOff x="0" y="0"/>
            <a:chExt cx="1913890" cy="1913890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17185897" y="8781863"/>
            <a:ext cx="63515" cy="63515"/>
            <a:chOff x="0" y="0"/>
            <a:chExt cx="1913890" cy="191389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2" name="Group 562"/>
          <p:cNvGrpSpPr/>
          <p:nvPr/>
        </p:nvGrpSpPr>
        <p:grpSpPr>
          <a:xfrm>
            <a:off x="17185897" y="2682270"/>
            <a:ext cx="63515" cy="63515"/>
            <a:chOff x="0" y="0"/>
            <a:chExt cx="1913890" cy="1913890"/>
          </a:xfrm>
        </p:grpSpPr>
        <p:sp>
          <p:nvSpPr>
            <p:cNvPr id="563" name="Freeform 5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17185897" y="7577596"/>
            <a:ext cx="63515" cy="63515"/>
            <a:chOff x="0" y="0"/>
            <a:chExt cx="1913890" cy="1913890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6" name="Group 566"/>
          <p:cNvGrpSpPr/>
          <p:nvPr/>
        </p:nvGrpSpPr>
        <p:grpSpPr>
          <a:xfrm>
            <a:off x="17185897" y="5127982"/>
            <a:ext cx="63515" cy="63515"/>
            <a:chOff x="0" y="0"/>
            <a:chExt cx="1913890" cy="191389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8" name="Group 568"/>
          <p:cNvGrpSpPr/>
          <p:nvPr/>
        </p:nvGrpSpPr>
        <p:grpSpPr>
          <a:xfrm>
            <a:off x="15108223" y="1853746"/>
            <a:ext cx="63515" cy="63515"/>
            <a:chOff x="0" y="0"/>
            <a:chExt cx="1913890" cy="1913890"/>
          </a:xfrm>
        </p:grpSpPr>
        <p:sp>
          <p:nvSpPr>
            <p:cNvPr id="569" name="Freeform 5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0" name="Group 570"/>
          <p:cNvGrpSpPr/>
          <p:nvPr/>
        </p:nvGrpSpPr>
        <p:grpSpPr>
          <a:xfrm>
            <a:off x="15108223" y="6749072"/>
            <a:ext cx="63515" cy="63515"/>
            <a:chOff x="0" y="0"/>
            <a:chExt cx="1913890" cy="1913890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2" name="Group 572"/>
          <p:cNvGrpSpPr/>
          <p:nvPr/>
        </p:nvGrpSpPr>
        <p:grpSpPr>
          <a:xfrm>
            <a:off x="15108223" y="4299459"/>
            <a:ext cx="63515" cy="63515"/>
            <a:chOff x="0" y="0"/>
            <a:chExt cx="1913890" cy="191389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4" name="Group 574"/>
          <p:cNvGrpSpPr/>
          <p:nvPr/>
        </p:nvGrpSpPr>
        <p:grpSpPr>
          <a:xfrm>
            <a:off x="15108223" y="9194785"/>
            <a:ext cx="63515" cy="63515"/>
            <a:chOff x="0" y="0"/>
            <a:chExt cx="1913890" cy="1913890"/>
          </a:xfrm>
        </p:grpSpPr>
        <p:sp>
          <p:nvSpPr>
            <p:cNvPr id="575" name="Freeform 5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15108223" y="3095192"/>
            <a:ext cx="63515" cy="63515"/>
            <a:chOff x="0" y="0"/>
            <a:chExt cx="1913890" cy="1913890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15108223" y="7990518"/>
            <a:ext cx="63515" cy="63515"/>
            <a:chOff x="0" y="0"/>
            <a:chExt cx="1913890" cy="191389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0" name="Group 580"/>
          <p:cNvGrpSpPr/>
          <p:nvPr/>
        </p:nvGrpSpPr>
        <p:grpSpPr>
          <a:xfrm>
            <a:off x="15108223" y="5540905"/>
            <a:ext cx="63515" cy="63515"/>
            <a:chOff x="0" y="0"/>
            <a:chExt cx="1913890" cy="1913890"/>
          </a:xfrm>
        </p:grpSpPr>
        <p:sp>
          <p:nvSpPr>
            <p:cNvPr id="581" name="Freeform 5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13867406" y="1853746"/>
            <a:ext cx="63515" cy="63515"/>
            <a:chOff x="0" y="0"/>
            <a:chExt cx="1913890" cy="1913890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4" name="Group 584"/>
          <p:cNvGrpSpPr/>
          <p:nvPr/>
        </p:nvGrpSpPr>
        <p:grpSpPr>
          <a:xfrm>
            <a:off x="13867406" y="6749072"/>
            <a:ext cx="63515" cy="63515"/>
            <a:chOff x="0" y="0"/>
            <a:chExt cx="1913890" cy="191389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6" name="Group 586"/>
          <p:cNvGrpSpPr/>
          <p:nvPr/>
        </p:nvGrpSpPr>
        <p:grpSpPr>
          <a:xfrm>
            <a:off x="13867406" y="4299459"/>
            <a:ext cx="63515" cy="63515"/>
            <a:chOff x="0" y="0"/>
            <a:chExt cx="1913890" cy="1913890"/>
          </a:xfrm>
        </p:grpSpPr>
        <p:sp>
          <p:nvSpPr>
            <p:cNvPr id="587" name="Freeform 5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8" name="Group 588"/>
          <p:cNvGrpSpPr/>
          <p:nvPr/>
        </p:nvGrpSpPr>
        <p:grpSpPr>
          <a:xfrm>
            <a:off x="13867406" y="9194785"/>
            <a:ext cx="63515" cy="63515"/>
            <a:chOff x="0" y="0"/>
            <a:chExt cx="1913890" cy="1913890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0" name="Group 590"/>
          <p:cNvGrpSpPr/>
          <p:nvPr/>
        </p:nvGrpSpPr>
        <p:grpSpPr>
          <a:xfrm>
            <a:off x="13867406" y="3095192"/>
            <a:ext cx="63515" cy="63515"/>
            <a:chOff x="0" y="0"/>
            <a:chExt cx="1913890" cy="191389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13867406" y="7990518"/>
            <a:ext cx="63515" cy="63515"/>
            <a:chOff x="0" y="0"/>
            <a:chExt cx="1913890" cy="1913890"/>
          </a:xfrm>
        </p:grpSpPr>
        <p:sp>
          <p:nvSpPr>
            <p:cNvPr id="593" name="Freeform 5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13867406" y="5540905"/>
            <a:ext cx="63515" cy="63515"/>
            <a:chOff x="0" y="0"/>
            <a:chExt cx="1913890" cy="1913890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6" name="Group 596"/>
          <p:cNvGrpSpPr/>
          <p:nvPr/>
        </p:nvGrpSpPr>
        <p:grpSpPr>
          <a:xfrm>
            <a:off x="16359279" y="1853746"/>
            <a:ext cx="63515" cy="63515"/>
            <a:chOff x="0" y="0"/>
            <a:chExt cx="1913890" cy="191389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16359279" y="6749072"/>
            <a:ext cx="63515" cy="63515"/>
            <a:chOff x="0" y="0"/>
            <a:chExt cx="1913890" cy="1913890"/>
          </a:xfrm>
        </p:grpSpPr>
        <p:sp>
          <p:nvSpPr>
            <p:cNvPr id="599" name="Freeform 5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0" name="Group 600"/>
          <p:cNvGrpSpPr/>
          <p:nvPr/>
        </p:nvGrpSpPr>
        <p:grpSpPr>
          <a:xfrm>
            <a:off x="16359279" y="4299459"/>
            <a:ext cx="63515" cy="63515"/>
            <a:chOff x="0" y="0"/>
            <a:chExt cx="1913890" cy="1913890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16359279" y="9194785"/>
            <a:ext cx="63515" cy="63515"/>
            <a:chOff x="0" y="0"/>
            <a:chExt cx="1913890" cy="191389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4" name="Group 604"/>
          <p:cNvGrpSpPr/>
          <p:nvPr/>
        </p:nvGrpSpPr>
        <p:grpSpPr>
          <a:xfrm>
            <a:off x="16359279" y="3095192"/>
            <a:ext cx="63515" cy="63515"/>
            <a:chOff x="0" y="0"/>
            <a:chExt cx="1913890" cy="1913890"/>
          </a:xfrm>
        </p:grpSpPr>
        <p:sp>
          <p:nvSpPr>
            <p:cNvPr id="605" name="Freeform 6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16359279" y="7990518"/>
            <a:ext cx="63515" cy="63515"/>
            <a:chOff x="0" y="0"/>
            <a:chExt cx="1913890" cy="1913890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8" name="Group 608"/>
          <p:cNvGrpSpPr/>
          <p:nvPr/>
        </p:nvGrpSpPr>
        <p:grpSpPr>
          <a:xfrm>
            <a:off x="16359279" y="5540905"/>
            <a:ext cx="63515" cy="63515"/>
            <a:chOff x="0" y="0"/>
            <a:chExt cx="1913890" cy="191389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0" name="Group 610"/>
          <p:cNvGrpSpPr/>
          <p:nvPr/>
        </p:nvGrpSpPr>
        <p:grpSpPr>
          <a:xfrm>
            <a:off x="15529408" y="1028700"/>
            <a:ext cx="63515" cy="63515"/>
            <a:chOff x="0" y="0"/>
            <a:chExt cx="1913890" cy="1913890"/>
          </a:xfrm>
        </p:grpSpPr>
        <p:sp>
          <p:nvSpPr>
            <p:cNvPr id="611" name="Freeform 6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2" name="Group 612"/>
          <p:cNvGrpSpPr/>
          <p:nvPr/>
        </p:nvGrpSpPr>
        <p:grpSpPr>
          <a:xfrm>
            <a:off x="15529408" y="5924026"/>
            <a:ext cx="63515" cy="63515"/>
            <a:chOff x="0" y="0"/>
            <a:chExt cx="1913890" cy="1913890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4" name="Group 614"/>
          <p:cNvGrpSpPr/>
          <p:nvPr/>
        </p:nvGrpSpPr>
        <p:grpSpPr>
          <a:xfrm>
            <a:off x="15529408" y="3474413"/>
            <a:ext cx="63515" cy="63515"/>
            <a:chOff x="0" y="0"/>
            <a:chExt cx="1913890" cy="191389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6" name="Group 616"/>
          <p:cNvGrpSpPr/>
          <p:nvPr/>
        </p:nvGrpSpPr>
        <p:grpSpPr>
          <a:xfrm>
            <a:off x="15529408" y="8369739"/>
            <a:ext cx="63515" cy="63515"/>
            <a:chOff x="0" y="0"/>
            <a:chExt cx="1913890" cy="1913890"/>
          </a:xfrm>
        </p:grpSpPr>
        <p:sp>
          <p:nvSpPr>
            <p:cNvPr id="617" name="Freeform 6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15529408" y="2270146"/>
            <a:ext cx="63515" cy="63515"/>
            <a:chOff x="0" y="0"/>
            <a:chExt cx="1913890" cy="1913890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0" name="Group 620"/>
          <p:cNvGrpSpPr/>
          <p:nvPr/>
        </p:nvGrpSpPr>
        <p:grpSpPr>
          <a:xfrm>
            <a:off x="15529408" y="7165472"/>
            <a:ext cx="63515" cy="63515"/>
            <a:chOff x="0" y="0"/>
            <a:chExt cx="1913890" cy="191389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2" name="Group 622"/>
          <p:cNvGrpSpPr/>
          <p:nvPr/>
        </p:nvGrpSpPr>
        <p:grpSpPr>
          <a:xfrm>
            <a:off x="15529408" y="4715859"/>
            <a:ext cx="63515" cy="63515"/>
            <a:chOff x="0" y="0"/>
            <a:chExt cx="1913890" cy="1913890"/>
          </a:xfrm>
        </p:grpSpPr>
        <p:sp>
          <p:nvSpPr>
            <p:cNvPr id="623" name="Freeform 6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4" name="Group 624"/>
          <p:cNvGrpSpPr/>
          <p:nvPr/>
        </p:nvGrpSpPr>
        <p:grpSpPr>
          <a:xfrm>
            <a:off x="15942687" y="1440824"/>
            <a:ext cx="63515" cy="63515"/>
            <a:chOff x="0" y="0"/>
            <a:chExt cx="1913890" cy="1913890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15942687" y="6336150"/>
            <a:ext cx="63515" cy="63515"/>
            <a:chOff x="0" y="0"/>
            <a:chExt cx="1913890" cy="191389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8" name="Group 628"/>
          <p:cNvGrpSpPr/>
          <p:nvPr/>
        </p:nvGrpSpPr>
        <p:grpSpPr>
          <a:xfrm>
            <a:off x="15942687" y="3886536"/>
            <a:ext cx="63515" cy="63515"/>
            <a:chOff x="0" y="0"/>
            <a:chExt cx="1913890" cy="1913890"/>
          </a:xfrm>
        </p:grpSpPr>
        <p:sp>
          <p:nvSpPr>
            <p:cNvPr id="629" name="Freeform 6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0" name="Group 630"/>
          <p:cNvGrpSpPr/>
          <p:nvPr/>
        </p:nvGrpSpPr>
        <p:grpSpPr>
          <a:xfrm>
            <a:off x="15942687" y="8781863"/>
            <a:ext cx="63515" cy="63515"/>
            <a:chOff x="0" y="0"/>
            <a:chExt cx="1913890" cy="1913890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15942687" y="2682270"/>
            <a:ext cx="63515" cy="63515"/>
            <a:chOff x="0" y="0"/>
            <a:chExt cx="1913890" cy="191389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4" name="Group 634"/>
          <p:cNvGrpSpPr/>
          <p:nvPr/>
        </p:nvGrpSpPr>
        <p:grpSpPr>
          <a:xfrm>
            <a:off x="15942687" y="7577596"/>
            <a:ext cx="63515" cy="63515"/>
            <a:chOff x="0" y="0"/>
            <a:chExt cx="1913890" cy="1913890"/>
          </a:xfrm>
        </p:grpSpPr>
        <p:sp>
          <p:nvSpPr>
            <p:cNvPr id="635" name="Freeform 6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6" name="Group 636"/>
          <p:cNvGrpSpPr/>
          <p:nvPr/>
        </p:nvGrpSpPr>
        <p:grpSpPr>
          <a:xfrm>
            <a:off x="15942687" y="5127982"/>
            <a:ext cx="63515" cy="63515"/>
            <a:chOff x="0" y="0"/>
            <a:chExt cx="1913890" cy="1913890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8" name="Group 638"/>
          <p:cNvGrpSpPr>
            <a:grpSpLocks noChangeAspect="1"/>
          </p:cNvGrpSpPr>
          <p:nvPr/>
        </p:nvGrpSpPr>
        <p:grpSpPr>
          <a:xfrm>
            <a:off x="14694084" y="1028700"/>
            <a:ext cx="73343" cy="63515"/>
            <a:chOff x="0" y="0"/>
            <a:chExt cx="6350000" cy="549910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0" name="Group 640"/>
          <p:cNvGrpSpPr>
            <a:grpSpLocks noChangeAspect="1"/>
          </p:cNvGrpSpPr>
          <p:nvPr/>
        </p:nvGrpSpPr>
        <p:grpSpPr>
          <a:xfrm>
            <a:off x="14694084" y="5924026"/>
            <a:ext cx="73343" cy="63515"/>
            <a:chOff x="0" y="0"/>
            <a:chExt cx="6350000" cy="5499100"/>
          </a:xfrm>
        </p:grpSpPr>
        <p:sp>
          <p:nvSpPr>
            <p:cNvPr id="641" name="Freeform 6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2" name="Group 642"/>
          <p:cNvGrpSpPr>
            <a:grpSpLocks noChangeAspect="1"/>
          </p:cNvGrpSpPr>
          <p:nvPr/>
        </p:nvGrpSpPr>
        <p:grpSpPr>
          <a:xfrm>
            <a:off x="14694084" y="3474413"/>
            <a:ext cx="73343" cy="63515"/>
            <a:chOff x="0" y="0"/>
            <a:chExt cx="6350000" cy="5499100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4" name="Group 644"/>
          <p:cNvGrpSpPr>
            <a:grpSpLocks noChangeAspect="1"/>
          </p:cNvGrpSpPr>
          <p:nvPr/>
        </p:nvGrpSpPr>
        <p:grpSpPr>
          <a:xfrm>
            <a:off x="14694084" y="8369739"/>
            <a:ext cx="73343" cy="63515"/>
            <a:chOff x="0" y="0"/>
            <a:chExt cx="6350000" cy="549910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6" name="Group 646"/>
          <p:cNvGrpSpPr>
            <a:grpSpLocks noChangeAspect="1"/>
          </p:cNvGrpSpPr>
          <p:nvPr/>
        </p:nvGrpSpPr>
        <p:grpSpPr>
          <a:xfrm>
            <a:off x="14694084" y="2270146"/>
            <a:ext cx="73343" cy="63515"/>
            <a:chOff x="0" y="0"/>
            <a:chExt cx="6350000" cy="5499100"/>
          </a:xfrm>
        </p:grpSpPr>
        <p:sp>
          <p:nvSpPr>
            <p:cNvPr id="647" name="Freeform 6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8" name="Group 648"/>
          <p:cNvGrpSpPr>
            <a:grpSpLocks noChangeAspect="1"/>
          </p:cNvGrpSpPr>
          <p:nvPr/>
        </p:nvGrpSpPr>
        <p:grpSpPr>
          <a:xfrm>
            <a:off x="14694084" y="7165472"/>
            <a:ext cx="73343" cy="63515"/>
            <a:chOff x="0" y="0"/>
            <a:chExt cx="6350000" cy="5499100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0" name="Group 650"/>
          <p:cNvGrpSpPr>
            <a:grpSpLocks noChangeAspect="1"/>
          </p:cNvGrpSpPr>
          <p:nvPr/>
        </p:nvGrpSpPr>
        <p:grpSpPr>
          <a:xfrm>
            <a:off x="14694084" y="4715859"/>
            <a:ext cx="73343" cy="63515"/>
            <a:chOff x="0" y="0"/>
            <a:chExt cx="6350000" cy="549910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2" name="Group 652"/>
          <p:cNvGrpSpPr>
            <a:grpSpLocks noChangeAspect="1"/>
          </p:cNvGrpSpPr>
          <p:nvPr/>
        </p:nvGrpSpPr>
        <p:grpSpPr>
          <a:xfrm>
            <a:off x="17185957" y="1028700"/>
            <a:ext cx="73343" cy="63515"/>
            <a:chOff x="0" y="0"/>
            <a:chExt cx="6350000" cy="5499100"/>
          </a:xfrm>
        </p:grpSpPr>
        <p:sp>
          <p:nvSpPr>
            <p:cNvPr id="653" name="Freeform 6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4" name="Group 654"/>
          <p:cNvGrpSpPr>
            <a:grpSpLocks noChangeAspect="1"/>
          </p:cNvGrpSpPr>
          <p:nvPr/>
        </p:nvGrpSpPr>
        <p:grpSpPr>
          <a:xfrm>
            <a:off x="17185957" y="5924026"/>
            <a:ext cx="73343" cy="63515"/>
            <a:chOff x="0" y="0"/>
            <a:chExt cx="6350000" cy="5499100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6" name="Group 656"/>
          <p:cNvGrpSpPr>
            <a:grpSpLocks noChangeAspect="1"/>
          </p:cNvGrpSpPr>
          <p:nvPr/>
        </p:nvGrpSpPr>
        <p:grpSpPr>
          <a:xfrm>
            <a:off x="17185957" y="3474413"/>
            <a:ext cx="73343" cy="63515"/>
            <a:chOff x="0" y="0"/>
            <a:chExt cx="6350000" cy="549910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8" name="Group 658"/>
          <p:cNvGrpSpPr>
            <a:grpSpLocks noChangeAspect="1"/>
          </p:cNvGrpSpPr>
          <p:nvPr/>
        </p:nvGrpSpPr>
        <p:grpSpPr>
          <a:xfrm>
            <a:off x="17185957" y="8369739"/>
            <a:ext cx="73343" cy="63515"/>
            <a:chOff x="0" y="0"/>
            <a:chExt cx="6350000" cy="5499100"/>
          </a:xfrm>
        </p:grpSpPr>
        <p:sp>
          <p:nvSpPr>
            <p:cNvPr id="659" name="Freeform 6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0" name="Group 660"/>
          <p:cNvGrpSpPr>
            <a:grpSpLocks noChangeAspect="1"/>
          </p:cNvGrpSpPr>
          <p:nvPr/>
        </p:nvGrpSpPr>
        <p:grpSpPr>
          <a:xfrm>
            <a:off x="17185957" y="2270146"/>
            <a:ext cx="73343" cy="63515"/>
            <a:chOff x="0" y="0"/>
            <a:chExt cx="6350000" cy="5499100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2" name="Group 662"/>
          <p:cNvGrpSpPr>
            <a:grpSpLocks noChangeAspect="1"/>
          </p:cNvGrpSpPr>
          <p:nvPr/>
        </p:nvGrpSpPr>
        <p:grpSpPr>
          <a:xfrm>
            <a:off x="17185957" y="7165472"/>
            <a:ext cx="73343" cy="63515"/>
            <a:chOff x="0" y="0"/>
            <a:chExt cx="6350000" cy="549910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4" name="Group 664"/>
          <p:cNvGrpSpPr>
            <a:grpSpLocks noChangeAspect="1"/>
          </p:cNvGrpSpPr>
          <p:nvPr/>
        </p:nvGrpSpPr>
        <p:grpSpPr>
          <a:xfrm>
            <a:off x="17185957" y="4715859"/>
            <a:ext cx="73343" cy="63515"/>
            <a:chOff x="0" y="0"/>
            <a:chExt cx="6350000" cy="5499100"/>
          </a:xfrm>
        </p:grpSpPr>
        <p:sp>
          <p:nvSpPr>
            <p:cNvPr id="665" name="Freeform 6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6" name="Group 666"/>
          <p:cNvGrpSpPr>
            <a:grpSpLocks noChangeAspect="1"/>
          </p:cNvGrpSpPr>
          <p:nvPr/>
        </p:nvGrpSpPr>
        <p:grpSpPr>
          <a:xfrm>
            <a:off x="15107363" y="1440824"/>
            <a:ext cx="73343" cy="63515"/>
            <a:chOff x="0" y="0"/>
            <a:chExt cx="6350000" cy="5499100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8" name="Group 668"/>
          <p:cNvGrpSpPr>
            <a:grpSpLocks noChangeAspect="1"/>
          </p:cNvGrpSpPr>
          <p:nvPr/>
        </p:nvGrpSpPr>
        <p:grpSpPr>
          <a:xfrm>
            <a:off x="15107363" y="6336150"/>
            <a:ext cx="73343" cy="63515"/>
            <a:chOff x="0" y="0"/>
            <a:chExt cx="6350000" cy="549910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0" name="Group 670"/>
          <p:cNvGrpSpPr>
            <a:grpSpLocks noChangeAspect="1"/>
          </p:cNvGrpSpPr>
          <p:nvPr/>
        </p:nvGrpSpPr>
        <p:grpSpPr>
          <a:xfrm>
            <a:off x="15107363" y="3886536"/>
            <a:ext cx="73343" cy="63515"/>
            <a:chOff x="0" y="0"/>
            <a:chExt cx="6350000" cy="5499100"/>
          </a:xfrm>
        </p:grpSpPr>
        <p:sp>
          <p:nvSpPr>
            <p:cNvPr id="671" name="Freeform 6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2" name="Group 672"/>
          <p:cNvGrpSpPr>
            <a:grpSpLocks noChangeAspect="1"/>
          </p:cNvGrpSpPr>
          <p:nvPr/>
        </p:nvGrpSpPr>
        <p:grpSpPr>
          <a:xfrm>
            <a:off x="15107363" y="8781863"/>
            <a:ext cx="73343" cy="63515"/>
            <a:chOff x="0" y="0"/>
            <a:chExt cx="6350000" cy="5499100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4" name="Group 674"/>
          <p:cNvGrpSpPr>
            <a:grpSpLocks noChangeAspect="1"/>
          </p:cNvGrpSpPr>
          <p:nvPr/>
        </p:nvGrpSpPr>
        <p:grpSpPr>
          <a:xfrm>
            <a:off x="15107363" y="2682270"/>
            <a:ext cx="73343" cy="63515"/>
            <a:chOff x="0" y="0"/>
            <a:chExt cx="6350000" cy="549910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6" name="Group 676"/>
          <p:cNvGrpSpPr>
            <a:grpSpLocks noChangeAspect="1"/>
          </p:cNvGrpSpPr>
          <p:nvPr/>
        </p:nvGrpSpPr>
        <p:grpSpPr>
          <a:xfrm>
            <a:off x="15107363" y="7577596"/>
            <a:ext cx="73343" cy="63515"/>
            <a:chOff x="0" y="0"/>
            <a:chExt cx="6350000" cy="5499100"/>
          </a:xfrm>
        </p:grpSpPr>
        <p:sp>
          <p:nvSpPr>
            <p:cNvPr id="677" name="Freeform 6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8" name="Group 678"/>
          <p:cNvGrpSpPr>
            <a:grpSpLocks noChangeAspect="1"/>
          </p:cNvGrpSpPr>
          <p:nvPr/>
        </p:nvGrpSpPr>
        <p:grpSpPr>
          <a:xfrm>
            <a:off x="15107363" y="5127982"/>
            <a:ext cx="73343" cy="63515"/>
            <a:chOff x="0" y="0"/>
            <a:chExt cx="6350000" cy="5499100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0" name="Group 680"/>
          <p:cNvGrpSpPr>
            <a:grpSpLocks noChangeAspect="1"/>
          </p:cNvGrpSpPr>
          <p:nvPr/>
        </p:nvGrpSpPr>
        <p:grpSpPr>
          <a:xfrm>
            <a:off x="15521562" y="1853746"/>
            <a:ext cx="73343" cy="63515"/>
            <a:chOff x="0" y="0"/>
            <a:chExt cx="6350000" cy="549910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2" name="Group 682"/>
          <p:cNvGrpSpPr>
            <a:grpSpLocks noChangeAspect="1"/>
          </p:cNvGrpSpPr>
          <p:nvPr/>
        </p:nvGrpSpPr>
        <p:grpSpPr>
          <a:xfrm>
            <a:off x="15521562" y="6749072"/>
            <a:ext cx="73343" cy="63515"/>
            <a:chOff x="0" y="0"/>
            <a:chExt cx="6350000" cy="5499100"/>
          </a:xfrm>
        </p:grpSpPr>
        <p:sp>
          <p:nvSpPr>
            <p:cNvPr id="683" name="Freeform 6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4" name="Group 684"/>
          <p:cNvGrpSpPr>
            <a:grpSpLocks noChangeAspect="1"/>
          </p:cNvGrpSpPr>
          <p:nvPr/>
        </p:nvGrpSpPr>
        <p:grpSpPr>
          <a:xfrm>
            <a:off x="15521562" y="4299459"/>
            <a:ext cx="73343" cy="63515"/>
            <a:chOff x="0" y="0"/>
            <a:chExt cx="6350000" cy="5499100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6" name="Group 686"/>
          <p:cNvGrpSpPr>
            <a:grpSpLocks noChangeAspect="1"/>
          </p:cNvGrpSpPr>
          <p:nvPr/>
        </p:nvGrpSpPr>
        <p:grpSpPr>
          <a:xfrm>
            <a:off x="15521562" y="9194785"/>
            <a:ext cx="73343" cy="63515"/>
            <a:chOff x="0" y="0"/>
            <a:chExt cx="6350000" cy="549910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8" name="Group 688"/>
          <p:cNvGrpSpPr>
            <a:grpSpLocks noChangeAspect="1"/>
          </p:cNvGrpSpPr>
          <p:nvPr/>
        </p:nvGrpSpPr>
        <p:grpSpPr>
          <a:xfrm>
            <a:off x="15521562" y="3095192"/>
            <a:ext cx="73343" cy="63515"/>
            <a:chOff x="0" y="0"/>
            <a:chExt cx="6350000" cy="5499100"/>
          </a:xfrm>
        </p:grpSpPr>
        <p:sp>
          <p:nvSpPr>
            <p:cNvPr id="689" name="Freeform 6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0" name="Group 690"/>
          <p:cNvGrpSpPr>
            <a:grpSpLocks noChangeAspect="1"/>
          </p:cNvGrpSpPr>
          <p:nvPr/>
        </p:nvGrpSpPr>
        <p:grpSpPr>
          <a:xfrm>
            <a:off x="15521562" y="7990518"/>
            <a:ext cx="73343" cy="63515"/>
            <a:chOff x="0" y="0"/>
            <a:chExt cx="6350000" cy="5499100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2" name="Group 692"/>
          <p:cNvGrpSpPr>
            <a:grpSpLocks noChangeAspect="1"/>
          </p:cNvGrpSpPr>
          <p:nvPr/>
        </p:nvGrpSpPr>
        <p:grpSpPr>
          <a:xfrm>
            <a:off x="15521562" y="5540905"/>
            <a:ext cx="73343" cy="63515"/>
            <a:chOff x="0" y="0"/>
            <a:chExt cx="6350000" cy="549910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4" name="Group 694"/>
          <p:cNvGrpSpPr>
            <a:grpSpLocks noChangeAspect="1"/>
          </p:cNvGrpSpPr>
          <p:nvPr/>
        </p:nvGrpSpPr>
        <p:grpSpPr>
          <a:xfrm>
            <a:off x="14280745" y="1853746"/>
            <a:ext cx="73343" cy="63515"/>
            <a:chOff x="0" y="0"/>
            <a:chExt cx="6350000" cy="5499100"/>
          </a:xfrm>
        </p:grpSpPr>
        <p:sp>
          <p:nvSpPr>
            <p:cNvPr id="695" name="Freeform 6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6" name="Group 696"/>
          <p:cNvGrpSpPr>
            <a:grpSpLocks noChangeAspect="1"/>
          </p:cNvGrpSpPr>
          <p:nvPr/>
        </p:nvGrpSpPr>
        <p:grpSpPr>
          <a:xfrm>
            <a:off x="14280745" y="6749072"/>
            <a:ext cx="73343" cy="63515"/>
            <a:chOff x="0" y="0"/>
            <a:chExt cx="6350000" cy="5499100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8" name="Group 698"/>
          <p:cNvGrpSpPr>
            <a:grpSpLocks noChangeAspect="1"/>
          </p:cNvGrpSpPr>
          <p:nvPr/>
        </p:nvGrpSpPr>
        <p:grpSpPr>
          <a:xfrm>
            <a:off x="14280745" y="4299459"/>
            <a:ext cx="73343" cy="63515"/>
            <a:chOff x="0" y="0"/>
            <a:chExt cx="6350000" cy="549910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0" name="Group 700"/>
          <p:cNvGrpSpPr>
            <a:grpSpLocks noChangeAspect="1"/>
          </p:cNvGrpSpPr>
          <p:nvPr/>
        </p:nvGrpSpPr>
        <p:grpSpPr>
          <a:xfrm>
            <a:off x="14280745" y="9194785"/>
            <a:ext cx="73343" cy="63515"/>
            <a:chOff x="0" y="0"/>
            <a:chExt cx="6350000" cy="5499100"/>
          </a:xfrm>
        </p:grpSpPr>
        <p:sp>
          <p:nvSpPr>
            <p:cNvPr id="701" name="Freeform 7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2" name="Group 702"/>
          <p:cNvGrpSpPr>
            <a:grpSpLocks noChangeAspect="1"/>
          </p:cNvGrpSpPr>
          <p:nvPr/>
        </p:nvGrpSpPr>
        <p:grpSpPr>
          <a:xfrm>
            <a:off x="14280745" y="3095192"/>
            <a:ext cx="73343" cy="63515"/>
            <a:chOff x="0" y="0"/>
            <a:chExt cx="6350000" cy="5499100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4" name="Group 704"/>
          <p:cNvGrpSpPr>
            <a:grpSpLocks noChangeAspect="1"/>
          </p:cNvGrpSpPr>
          <p:nvPr/>
        </p:nvGrpSpPr>
        <p:grpSpPr>
          <a:xfrm>
            <a:off x="14280745" y="7990518"/>
            <a:ext cx="73343" cy="63515"/>
            <a:chOff x="0" y="0"/>
            <a:chExt cx="6350000" cy="549910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6" name="Group 706"/>
          <p:cNvGrpSpPr>
            <a:grpSpLocks noChangeAspect="1"/>
          </p:cNvGrpSpPr>
          <p:nvPr/>
        </p:nvGrpSpPr>
        <p:grpSpPr>
          <a:xfrm>
            <a:off x="14280745" y="5540905"/>
            <a:ext cx="73343" cy="63515"/>
            <a:chOff x="0" y="0"/>
            <a:chExt cx="6350000" cy="5499100"/>
          </a:xfrm>
        </p:grpSpPr>
        <p:sp>
          <p:nvSpPr>
            <p:cNvPr id="707" name="Freeform 7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8" name="Group 708"/>
          <p:cNvGrpSpPr>
            <a:grpSpLocks noChangeAspect="1"/>
          </p:cNvGrpSpPr>
          <p:nvPr/>
        </p:nvGrpSpPr>
        <p:grpSpPr>
          <a:xfrm>
            <a:off x="16772618" y="1853746"/>
            <a:ext cx="73343" cy="63515"/>
            <a:chOff x="0" y="0"/>
            <a:chExt cx="6350000" cy="5499100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0" name="Group 710"/>
          <p:cNvGrpSpPr>
            <a:grpSpLocks noChangeAspect="1"/>
          </p:cNvGrpSpPr>
          <p:nvPr/>
        </p:nvGrpSpPr>
        <p:grpSpPr>
          <a:xfrm>
            <a:off x="16772618" y="6749072"/>
            <a:ext cx="73343" cy="63515"/>
            <a:chOff x="0" y="0"/>
            <a:chExt cx="6350000" cy="549910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2" name="Group 712"/>
          <p:cNvGrpSpPr>
            <a:grpSpLocks noChangeAspect="1"/>
          </p:cNvGrpSpPr>
          <p:nvPr/>
        </p:nvGrpSpPr>
        <p:grpSpPr>
          <a:xfrm>
            <a:off x="16772618" y="4299459"/>
            <a:ext cx="73343" cy="63515"/>
            <a:chOff x="0" y="0"/>
            <a:chExt cx="6350000" cy="5499100"/>
          </a:xfrm>
        </p:grpSpPr>
        <p:sp>
          <p:nvSpPr>
            <p:cNvPr id="713" name="Freeform 7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4" name="Group 714"/>
          <p:cNvGrpSpPr>
            <a:grpSpLocks noChangeAspect="1"/>
          </p:cNvGrpSpPr>
          <p:nvPr/>
        </p:nvGrpSpPr>
        <p:grpSpPr>
          <a:xfrm>
            <a:off x="16772618" y="9194785"/>
            <a:ext cx="73343" cy="63515"/>
            <a:chOff x="0" y="0"/>
            <a:chExt cx="6350000" cy="5499100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6" name="Group 716"/>
          <p:cNvGrpSpPr>
            <a:grpSpLocks noChangeAspect="1"/>
          </p:cNvGrpSpPr>
          <p:nvPr/>
        </p:nvGrpSpPr>
        <p:grpSpPr>
          <a:xfrm>
            <a:off x="16772618" y="3095192"/>
            <a:ext cx="73343" cy="63515"/>
            <a:chOff x="0" y="0"/>
            <a:chExt cx="6350000" cy="54991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8" name="Group 718"/>
          <p:cNvGrpSpPr>
            <a:grpSpLocks noChangeAspect="1"/>
          </p:cNvGrpSpPr>
          <p:nvPr/>
        </p:nvGrpSpPr>
        <p:grpSpPr>
          <a:xfrm>
            <a:off x="16772618" y="7990518"/>
            <a:ext cx="73343" cy="63515"/>
            <a:chOff x="0" y="0"/>
            <a:chExt cx="6350000" cy="5499100"/>
          </a:xfrm>
        </p:grpSpPr>
        <p:sp>
          <p:nvSpPr>
            <p:cNvPr id="719" name="Freeform 7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0" name="Group 720"/>
          <p:cNvGrpSpPr>
            <a:grpSpLocks noChangeAspect="1"/>
          </p:cNvGrpSpPr>
          <p:nvPr/>
        </p:nvGrpSpPr>
        <p:grpSpPr>
          <a:xfrm>
            <a:off x="16772618" y="5540905"/>
            <a:ext cx="73343" cy="63515"/>
            <a:chOff x="0" y="0"/>
            <a:chExt cx="6350000" cy="5499100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2" name="Group 722"/>
          <p:cNvGrpSpPr>
            <a:grpSpLocks noChangeAspect="1"/>
          </p:cNvGrpSpPr>
          <p:nvPr/>
        </p:nvGrpSpPr>
        <p:grpSpPr>
          <a:xfrm>
            <a:off x="15942747" y="1028700"/>
            <a:ext cx="73343" cy="63515"/>
            <a:chOff x="0" y="0"/>
            <a:chExt cx="6350000" cy="54991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4" name="Group 724"/>
          <p:cNvGrpSpPr>
            <a:grpSpLocks noChangeAspect="1"/>
          </p:cNvGrpSpPr>
          <p:nvPr/>
        </p:nvGrpSpPr>
        <p:grpSpPr>
          <a:xfrm>
            <a:off x="15942747" y="5924026"/>
            <a:ext cx="73343" cy="63515"/>
            <a:chOff x="0" y="0"/>
            <a:chExt cx="6350000" cy="5499100"/>
          </a:xfrm>
        </p:grpSpPr>
        <p:sp>
          <p:nvSpPr>
            <p:cNvPr id="725" name="Freeform 7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6" name="Group 726"/>
          <p:cNvGrpSpPr>
            <a:grpSpLocks noChangeAspect="1"/>
          </p:cNvGrpSpPr>
          <p:nvPr/>
        </p:nvGrpSpPr>
        <p:grpSpPr>
          <a:xfrm>
            <a:off x="15942747" y="3474413"/>
            <a:ext cx="73343" cy="63515"/>
            <a:chOff x="0" y="0"/>
            <a:chExt cx="6350000" cy="5499100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8" name="Group 728"/>
          <p:cNvGrpSpPr>
            <a:grpSpLocks noChangeAspect="1"/>
          </p:cNvGrpSpPr>
          <p:nvPr/>
        </p:nvGrpSpPr>
        <p:grpSpPr>
          <a:xfrm>
            <a:off x="15942747" y="8369739"/>
            <a:ext cx="73343" cy="63515"/>
            <a:chOff x="0" y="0"/>
            <a:chExt cx="6350000" cy="54991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0" name="Group 730"/>
          <p:cNvGrpSpPr>
            <a:grpSpLocks noChangeAspect="1"/>
          </p:cNvGrpSpPr>
          <p:nvPr/>
        </p:nvGrpSpPr>
        <p:grpSpPr>
          <a:xfrm>
            <a:off x="15942747" y="2270146"/>
            <a:ext cx="73343" cy="63515"/>
            <a:chOff x="0" y="0"/>
            <a:chExt cx="6350000" cy="5499100"/>
          </a:xfrm>
        </p:grpSpPr>
        <p:sp>
          <p:nvSpPr>
            <p:cNvPr id="731" name="Freeform 7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2" name="Group 732"/>
          <p:cNvGrpSpPr>
            <a:grpSpLocks noChangeAspect="1"/>
          </p:cNvGrpSpPr>
          <p:nvPr/>
        </p:nvGrpSpPr>
        <p:grpSpPr>
          <a:xfrm>
            <a:off x="15942747" y="7165472"/>
            <a:ext cx="73343" cy="63515"/>
            <a:chOff x="0" y="0"/>
            <a:chExt cx="6350000" cy="5499100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4" name="Group 734"/>
          <p:cNvGrpSpPr>
            <a:grpSpLocks noChangeAspect="1"/>
          </p:cNvGrpSpPr>
          <p:nvPr/>
        </p:nvGrpSpPr>
        <p:grpSpPr>
          <a:xfrm>
            <a:off x="15942747" y="4715859"/>
            <a:ext cx="73343" cy="63515"/>
            <a:chOff x="0" y="0"/>
            <a:chExt cx="6350000" cy="54991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6" name="Group 736"/>
          <p:cNvGrpSpPr>
            <a:grpSpLocks noChangeAspect="1"/>
          </p:cNvGrpSpPr>
          <p:nvPr/>
        </p:nvGrpSpPr>
        <p:grpSpPr>
          <a:xfrm>
            <a:off x="13862492" y="1440824"/>
            <a:ext cx="73343" cy="63515"/>
            <a:chOff x="0" y="0"/>
            <a:chExt cx="6350000" cy="5499100"/>
          </a:xfrm>
        </p:grpSpPr>
        <p:sp>
          <p:nvSpPr>
            <p:cNvPr id="737" name="Freeform 7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8" name="Group 738"/>
          <p:cNvGrpSpPr>
            <a:grpSpLocks noChangeAspect="1"/>
          </p:cNvGrpSpPr>
          <p:nvPr/>
        </p:nvGrpSpPr>
        <p:grpSpPr>
          <a:xfrm>
            <a:off x="13862492" y="6336150"/>
            <a:ext cx="73343" cy="63515"/>
            <a:chOff x="0" y="0"/>
            <a:chExt cx="6350000" cy="5499100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0" name="Group 740"/>
          <p:cNvGrpSpPr>
            <a:grpSpLocks noChangeAspect="1"/>
          </p:cNvGrpSpPr>
          <p:nvPr/>
        </p:nvGrpSpPr>
        <p:grpSpPr>
          <a:xfrm>
            <a:off x="13862492" y="3886536"/>
            <a:ext cx="73343" cy="63515"/>
            <a:chOff x="0" y="0"/>
            <a:chExt cx="6350000" cy="54991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2" name="Group 742"/>
          <p:cNvGrpSpPr>
            <a:grpSpLocks noChangeAspect="1"/>
          </p:cNvGrpSpPr>
          <p:nvPr/>
        </p:nvGrpSpPr>
        <p:grpSpPr>
          <a:xfrm>
            <a:off x="13862492" y="8781863"/>
            <a:ext cx="73343" cy="63515"/>
            <a:chOff x="0" y="0"/>
            <a:chExt cx="6350000" cy="5499100"/>
          </a:xfrm>
        </p:grpSpPr>
        <p:sp>
          <p:nvSpPr>
            <p:cNvPr id="743" name="Freeform 7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4" name="Group 744"/>
          <p:cNvGrpSpPr>
            <a:grpSpLocks noChangeAspect="1"/>
          </p:cNvGrpSpPr>
          <p:nvPr/>
        </p:nvGrpSpPr>
        <p:grpSpPr>
          <a:xfrm>
            <a:off x="13862492" y="2682270"/>
            <a:ext cx="73343" cy="63515"/>
            <a:chOff x="0" y="0"/>
            <a:chExt cx="6350000" cy="5499100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6" name="Group 746"/>
          <p:cNvGrpSpPr>
            <a:grpSpLocks noChangeAspect="1"/>
          </p:cNvGrpSpPr>
          <p:nvPr/>
        </p:nvGrpSpPr>
        <p:grpSpPr>
          <a:xfrm>
            <a:off x="13862492" y="7577596"/>
            <a:ext cx="73343" cy="63515"/>
            <a:chOff x="0" y="0"/>
            <a:chExt cx="6350000" cy="54991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8" name="Group 748"/>
          <p:cNvGrpSpPr>
            <a:grpSpLocks noChangeAspect="1"/>
          </p:cNvGrpSpPr>
          <p:nvPr/>
        </p:nvGrpSpPr>
        <p:grpSpPr>
          <a:xfrm>
            <a:off x="13862492" y="5127982"/>
            <a:ext cx="73343" cy="63515"/>
            <a:chOff x="0" y="0"/>
            <a:chExt cx="6350000" cy="5499100"/>
          </a:xfrm>
        </p:grpSpPr>
        <p:sp>
          <p:nvSpPr>
            <p:cNvPr id="749" name="Freeform 7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0" name="Group 750"/>
          <p:cNvGrpSpPr>
            <a:grpSpLocks noChangeAspect="1"/>
          </p:cNvGrpSpPr>
          <p:nvPr/>
        </p:nvGrpSpPr>
        <p:grpSpPr>
          <a:xfrm>
            <a:off x="16354365" y="1440824"/>
            <a:ext cx="73343" cy="63515"/>
            <a:chOff x="0" y="0"/>
            <a:chExt cx="6350000" cy="5499100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2" name="Group 752"/>
          <p:cNvGrpSpPr>
            <a:grpSpLocks noChangeAspect="1"/>
          </p:cNvGrpSpPr>
          <p:nvPr/>
        </p:nvGrpSpPr>
        <p:grpSpPr>
          <a:xfrm>
            <a:off x="16354365" y="6336150"/>
            <a:ext cx="73343" cy="63515"/>
            <a:chOff x="0" y="0"/>
            <a:chExt cx="6350000" cy="54991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4" name="Group 754"/>
          <p:cNvGrpSpPr>
            <a:grpSpLocks noChangeAspect="1"/>
          </p:cNvGrpSpPr>
          <p:nvPr/>
        </p:nvGrpSpPr>
        <p:grpSpPr>
          <a:xfrm>
            <a:off x="16354365" y="3886536"/>
            <a:ext cx="73343" cy="63515"/>
            <a:chOff x="0" y="0"/>
            <a:chExt cx="6350000" cy="5499100"/>
          </a:xfrm>
        </p:grpSpPr>
        <p:sp>
          <p:nvSpPr>
            <p:cNvPr id="755" name="Freeform 7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6" name="Group 756"/>
          <p:cNvGrpSpPr>
            <a:grpSpLocks noChangeAspect="1"/>
          </p:cNvGrpSpPr>
          <p:nvPr/>
        </p:nvGrpSpPr>
        <p:grpSpPr>
          <a:xfrm>
            <a:off x="16354365" y="8781863"/>
            <a:ext cx="73343" cy="63515"/>
            <a:chOff x="0" y="0"/>
            <a:chExt cx="6350000" cy="5499100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8" name="Group 758"/>
          <p:cNvGrpSpPr>
            <a:grpSpLocks noChangeAspect="1"/>
          </p:cNvGrpSpPr>
          <p:nvPr/>
        </p:nvGrpSpPr>
        <p:grpSpPr>
          <a:xfrm>
            <a:off x="16354365" y="2682270"/>
            <a:ext cx="73343" cy="63515"/>
            <a:chOff x="0" y="0"/>
            <a:chExt cx="6350000" cy="54991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0" name="Group 760"/>
          <p:cNvGrpSpPr>
            <a:grpSpLocks noChangeAspect="1"/>
          </p:cNvGrpSpPr>
          <p:nvPr/>
        </p:nvGrpSpPr>
        <p:grpSpPr>
          <a:xfrm>
            <a:off x="16354365" y="7577596"/>
            <a:ext cx="73343" cy="63515"/>
            <a:chOff x="0" y="0"/>
            <a:chExt cx="6350000" cy="5499100"/>
          </a:xfrm>
        </p:grpSpPr>
        <p:sp>
          <p:nvSpPr>
            <p:cNvPr id="761" name="Freeform 7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2" name="Group 762"/>
          <p:cNvGrpSpPr>
            <a:grpSpLocks noChangeAspect="1"/>
          </p:cNvGrpSpPr>
          <p:nvPr/>
        </p:nvGrpSpPr>
        <p:grpSpPr>
          <a:xfrm>
            <a:off x="16354365" y="5127982"/>
            <a:ext cx="73343" cy="63515"/>
            <a:chOff x="0" y="0"/>
            <a:chExt cx="6350000" cy="5499100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64" name="Freeform 764"/>
          <p:cNvSpPr/>
          <p:nvPr/>
        </p:nvSpPr>
        <p:spPr>
          <a:xfrm>
            <a:off x="1704102" y="501141"/>
            <a:ext cx="5996861" cy="4112133"/>
          </a:xfrm>
          <a:custGeom>
            <a:avLst/>
            <a:gdLst/>
            <a:ahLst/>
            <a:cxnLst/>
            <a:rect l="l" t="t" r="r" b="b"/>
            <a:pathLst>
              <a:path w="5996861" h="4112133">
                <a:moveTo>
                  <a:pt x="0" y="0"/>
                </a:moveTo>
                <a:lnTo>
                  <a:pt x="5996860" y="0"/>
                </a:lnTo>
                <a:lnTo>
                  <a:pt x="5996860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5" name="Freeform 765"/>
          <p:cNvSpPr/>
          <p:nvPr/>
        </p:nvSpPr>
        <p:spPr>
          <a:xfrm>
            <a:off x="1704102" y="5607589"/>
            <a:ext cx="5996861" cy="4067044"/>
          </a:xfrm>
          <a:custGeom>
            <a:avLst/>
            <a:gdLst/>
            <a:ahLst/>
            <a:cxnLst/>
            <a:rect l="l" t="t" r="r" b="b"/>
            <a:pathLst>
              <a:path w="5996861" h="4067044">
                <a:moveTo>
                  <a:pt x="0" y="0"/>
                </a:moveTo>
                <a:lnTo>
                  <a:pt x="5996860" y="0"/>
                </a:lnTo>
                <a:lnTo>
                  <a:pt x="5996860" y="4067044"/>
                </a:lnTo>
                <a:lnTo>
                  <a:pt x="0" y="4067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6" name="Freeform 766"/>
          <p:cNvSpPr/>
          <p:nvPr/>
        </p:nvSpPr>
        <p:spPr>
          <a:xfrm>
            <a:off x="10967434" y="5090802"/>
            <a:ext cx="5491766" cy="4167739"/>
          </a:xfrm>
          <a:custGeom>
            <a:avLst/>
            <a:gdLst/>
            <a:ahLst/>
            <a:cxnLst/>
            <a:rect l="l" t="t" r="r" b="b"/>
            <a:pathLst>
              <a:path w="5482844" h="4112133">
                <a:moveTo>
                  <a:pt x="0" y="0"/>
                </a:moveTo>
                <a:lnTo>
                  <a:pt x="5482844" y="0"/>
                </a:lnTo>
                <a:lnTo>
                  <a:pt x="5482844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7" name="TextBox 76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8" name="TextBox 768"/>
          <p:cNvSpPr txBox="1"/>
          <p:nvPr/>
        </p:nvSpPr>
        <p:spPr>
          <a:xfrm>
            <a:off x="11587303" y="1145120"/>
            <a:ext cx="4687501" cy="25648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CORAIS FALSAS</a:t>
            </a:r>
          </a:p>
        </p:txBody>
      </p:sp>
      <p:sp>
        <p:nvSpPr>
          <p:cNvPr id="769" name="TextBox 769"/>
          <p:cNvSpPr txBox="1"/>
          <p:nvPr/>
        </p:nvSpPr>
        <p:spPr>
          <a:xfrm>
            <a:off x="10057977" y="9342845"/>
            <a:ext cx="738695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 Italics"/>
              </a:rPr>
              <a:t>Lampropeltis </a:t>
            </a:r>
            <a:r>
              <a:rPr lang="en-US" sz="3499" dirty="0" err="1">
                <a:solidFill>
                  <a:srgbClr val="1B1B1B"/>
                </a:solidFill>
                <a:latin typeface="Clear Sans Bold Italics"/>
              </a:rPr>
              <a:t>triangulum</a:t>
            </a:r>
            <a:r>
              <a:rPr lang="en-US" sz="3499" dirty="0">
                <a:solidFill>
                  <a:srgbClr val="1B1B1B"/>
                </a:solidFill>
                <a:latin typeface="Clear Sans Bold Italics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 Bold Italics"/>
              </a:rPr>
              <a:t>triangulum</a:t>
            </a:r>
            <a:endParaRPr lang="en-US" sz="3499" dirty="0">
              <a:solidFill>
                <a:srgbClr val="1B1B1B"/>
              </a:solidFill>
              <a:latin typeface="Clear Sans Bold Italics"/>
            </a:endParaRPr>
          </a:p>
        </p:txBody>
      </p:sp>
      <p:sp>
        <p:nvSpPr>
          <p:cNvPr id="770" name="TextBox 770"/>
          <p:cNvSpPr txBox="1"/>
          <p:nvPr/>
        </p:nvSpPr>
        <p:spPr>
          <a:xfrm>
            <a:off x="1158015" y="4796194"/>
            <a:ext cx="708903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 err="1">
                <a:solidFill>
                  <a:srgbClr val="FFFFFF"/>
                </a:solidFill>
                <a:latin typeface="Clear Sans Bold Italics"/>
              </a:rPr>
              <a:t>Erythrolamprus</a:t>
            </a:r>
            <a:r>
              <a:rPr lang="en-US" sz="3499" dirty="0">
                <a:solidFill>
                  <a:srgbClr val="FFFFFF"/>
                </a:solidFill>
                <a:latin typeface="Clear Sans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Clear Sans Bold Italics"/>
              </a:rPr>
              <a:t>aesculapii</a:t>
            </a:r>
            <a:endParaRPr lang="en-US" sz="3499" dirty="0">
              <a:solidFill>
                <a:srgbClr val="FFFFFF"/>
              </a:solidFill>
              <a:latin typeface="Clear Sans Bold Italics"/>
            </a:endParaRPr>
          </a:p>
        </p:txBody>
      </p:sp>
      <p:sp>
        <p:nvSpPr>
          <p:cNvPr id="771" name="TextBox 771"/>
          <p:cNvSpPr txBox="1"/>
          <p:nvPr/>
        </p:nvSpPr>
        <p:spPr>
          <a:xfrm>
            <a:off x="9450917" y="4213690"/>
            <a:ext cx="8601074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/>
      <p:bldP spid="770" grpId="0"/>
      <p:bldP spid="7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9238" y="-160179"/>
            <a:ext cx="9148762" cy="10485279"/>
            <a:chOff x="0" y="-38100"/>
            <a:chExt cx="247233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33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25" y="0"/>
            <a:ext cx="9139238" cy="10287000"/>
            <a:chOff x="0" y="0"/>
            <a:chExt cx="2407042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75179" y="1028700"/>
            <a:ext cx="63515" cy="6351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75179" y="5924026"/>
            <a:ext cx="63515" cy="635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5179" y="3474413"/>
            <a:ext cx="63515" cy="635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75179" y="8369739"/>
            <a:ext cx="63515" cy="635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75179" y="2270146"/>
            <a:ext cx="63515" cy="635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75179" y="7165472"/>
            <a:ext cx="63515" cy="635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75179" y="4715859"/>
            <a:ext cx="63515" cy="635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67052" y="1028700"/>
            <a:ext cx="63515" cy="635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67052" y="5924026"/>
            <a:ext cx="63515" cy="635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67052" y="3474413"/>
            <a:ext cx="63515" cy="635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67052" y="8369739"/>
            <a:ext cx="63515" cy="6351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67052" y="2270146"/>
            <a:ext cx="63515" cy="635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67052" y="7165472"/>
            <a:ext cx="63515" cy="6351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667052" y="4715859"/>
            <a:ext cx="63515" cy="6351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88458" y="1440824"/>
            <a:ext cx="63515" cy="6351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588458" y="6336150"/>
            <a:ext cx="63515" cy="6351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588458" y="3886536"/>
            <a:ext cx="63515" cy="63515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588458" y="8781863"/>
            <a:ext cx="63515" cy="63515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588458" y="2682270"/>
            <a:ext cx="63515" cy="63515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588458" y="7577596"/>
            <a:ext cx="63515" cy="63515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588458" y="5127982"/>
            <a:ext cx="63515" cy="63515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080331" y="1440824"/>
            <a:ext cx="63515" cy="63515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080331" y="6336150"/>
            <a:ext cx="63515" cy="63515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080331" y="3886536"/>
            <a:ext cx="63515" cy="63515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080331" y="8781863"/>
            <a:ext cx="63515" cy="63515"/>
            <a:chOff x="0" y="0"/>
            <a:chExt cx="6350000" cy="63500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080331" y="2682270"/>
            <a:ext cx="63515" cy="63515"/>
            <a:chOff x="0" y="0"/>
            <a:chExt cx="6350000" cy="63500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080331" y="7577596"/>
            <a:ext cx="63515" cy="63515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080331" y="5127982"/>
            <a:ext cx="63515" cy="63515"/>
            <a:chOff x="0" y="0"/>
            <a:chExt cx="6350000" cy="63500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002658" y="1853746"/>
            <a:ext cx="63515" cy="63515"/>
            <a:chOff x="0" y="0"/>
            <a:chExt cx="6350000" cy="63500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002658" y="6749072"/>
            <a:ext cx="63515" cy="63515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002658" y="4299459"/>
            <a:ext cx="63515" cy="63515"/>
            <a:chOff x="0" y="0"/>
            <a:chExt cx="6350000" cy="635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1002658" y="9194785"/>
            <a:ext cx="63515" cy="63515"/>
            <a:chOff x="0" y="0"/>
            <a:chExt cx="6350000" cy="63500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002658" y="3095192"/>
            <a:ext cx="63515" cy="63515"/>
            <a:chOff x="0" y="0"/>
            <a:chExt cx="6350000" cy="63500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002658" y="7990518"/>
            <a:ext cx="63515" cy="63515"/>
            <a:chOff x="0" y="0"/>
            <a:chExt cx="6350000" cy="635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1002658" y="5540905"/>
            <a:ext cx="63515" cy="63515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3494531" y="1853746"/>
            <a:ext cx="63515" cy="63515"/>
            <a:chOff x="0" y="0"/>
            <a:chExt cx="6350000" cy="63500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3494531" y="6749072"/>
            <a:ext cx="63515" cy="63515"/>
            <a:chOff x="0" y="0"/>
            <a:chExt cx="6350000" cy="63500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3494531" y="4299459"/>
            <a:ext cx="63515" cy="63515"/>
            <a:chOff x="0" y="0"/>
            <a:chExt cx="6350000" cy="63500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3494531" y="9194785"/>
            <a:ext cx="63515" cy="63515"/>
            <a:chOff x="0" y="0"/>
            <a:chExt cx="6350000" cy="63500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3494531" y="3095192"/>
            <a:ext cx="63515" cy="63515"/>
            <a:chOff x="0" y="0"/>
            <a:chExt cx="6350000" cy="63500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3494531" y="7990518"/>
            <a:ext cx="63515" cy="63515"/>
            <a:chOff x="0" y="0"/>
            <a:chExt cx="6350000" cy="63500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3494531" y="5540905"/>
            <a:ext cx="63515" cy="63515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423842" y="1028700"/>
            <a:ext cx="63515" cy="63515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1423842" y="5924026"/>
            <a:ext cx="63515" cy="63515"/>
            <a:chOff x="0" y="0"/>
            <a:chExt cx="6350000" cy="63500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1423842" y="3474413"/>
            <a:ext cx="63515" cy="63515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1423842" y="8369739"/>
            <a:ext cx="63515" cy="63515"/>
            <a:chOff x="0" y="0"/>
            <a:chExt cx="6350000" cy="63500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1423842" y="2270146"/>
            <a:ext cx="63515" cy="63515"/>
            <a:chOff x="0" y="0"/>
            <a:chExt cx="6350000" cy="63500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1423842" y="7165472"/>
            <a:ext cx="63515" cy="63515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1423842" y="4715859"/>
            <a:ext cx="63515" cy="63515"/>
            <a:chOff x="0" y="0"/>
            <a:chExt cx="6350000" cy="63500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11837121" y="1440824"/>
            <a:ext cx="63515" cy="63515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1837121" y="6336150"/>
            <a:ext cx="63515" cy="63515"/>
            <a:chOff x="0" y="0"/>
            <a:chExt cx="6350000" cy="63500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1837121" y="3886536"/>
            <a:ext cx="63515" cy="63515"/>
            <a:chOff x="0" y="0"/>
            <a:chExt cx="6350000" cy="63500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11837121" y="8781863"/>
            <a:ext cx="63515" cy="63515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1837121" y="2682270"/>
            <a:ext cx="63515" cy="63515"/>
            <a:chOff x="0" y="0"/>
            <a:chExt cx="6350000" cy="63500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1837121" y="7577596"/>
            <a:ext cx="63515" cy="63515"/>
            <a:chOff x="0" y="0"/>
            <a:chExt cx="6350000" cy="63500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11837121" y="5127982"/>
            <a:ext cx="63515" cy="63515"/>
            <a:chOff x="0" y="0"/>
            <a:chExt cx="6350000" cy="635000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2251321" y="1853746"/>
            <a:ext cx="63515" cy="63515"/>
            <a:chOff x="0" y="0"/>
            <a:chExt cx="6350000" cy="63500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2251321" y="6749072"/>
            <a:ext cx="63515" cy="63515"/>
            <a:chOff x="0" y="0"/>
            <a:chExt cx="6350000" cy="63500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12251321" y="4299459"/>
            <a:ext cx="63515" cy="63515"/>
            <a:chOff x="0" y="0"/>
            <a:chExt cx="6350000" cy="635000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12251321" y="9194785"/>
            <a:ext cx="63515" cy="63515"/>
            <a:chOff x="0" y="0"/>
            <a:chExt cx="6350000" cy="635000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2251321" y="3095192"/>
            <a:ext cx="63515" cy="63515"/>
            <a:chOff x="0" y="0"/>
            <a:chExt cx="6350000" cy="63500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12251321" y="7990518"/>
            <a:ext cx="63515" cy="63515"/>
            <a:chOff x="0" y="0"/>
            <a:chExt cx="6350000" cy="63500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12251321" y="5540905"/>
            <a:ext cx="63515" cy="63515"/>
            <a:chOff x="0" y="0"/>
            <a:chExt cx="6350000" cy="63500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10588518" y="1028700"/>
            <a:ext cx="63515" cy="63515"/>
            <a:chOff x="0" y="0"/>
            <a:chExt cx="1913890" cy="191389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0588518" y="5924026"/>
            <a:ext cx="63515" cy="63515"/>
            <a:chOff x="0" y="0"/>
            <a:chExt cx="1913890" cy="191389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10588518" y="3474413"/>
            <a:ext cx="63515" cy="63515"/>
            <a:chOff x="0" y="0"/>
            <a:chExt cx="1913890" cy="191389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10588518" y="8369739"/>
            <a:ext cx="63515" cy="63515"/>
            <a:chOff x="0" y="0"/>
            <a:chExt cx="1913890" cy="191389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0588518" y="2270146"/>
            <a:ext cx="63515" cy="63515"/>
            <a:chOff x="0" y="0"/>
            <a:chExt cx="1913890" cy="191389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10588518" y="7165472"/>
            <a:ext cx="63515" cy="63515"/>
            <a:chOff x="0" y="0"/>
            <a:chExt cx="1913890" cy="191389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10588518" y="4715859"/>
            <a:ext cx="63515" cy="63515"/>
            <a:chOff x="0" y="0"/>
            <a:chExt cx="1913890" cy="191389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080391" y="1028700"/>
            <a:ext cx="63515" cy="63515"/>
            <a:chOff x="0" y="0"/>
            <a:chExt cx="1913890" cy="191389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3080391" y="5924026"/>
            <a:ext cx="63515" cy="63515"/>
            <a:chOff x="0" y="0"/>
            <a:chExt cx="1913890" cy="191389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3080391" y="3474413"/>
            <a:ext cx="63515" cy="63515"/>
            <a:chOff x="0" y="0"/>
            <a:chExt cx="1913890" cy="191389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13080391" y="8369739"/>
            <a:ext cx="63515" cy="63515"/>
            <a:chOff x="0" y="0"/>
            <a:chExt cx="1913890" cy="191389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13080391" y="2270146"/>
            <a:ext cx="63515" cy="63515"/>
            <a:chOff x="0" y="0"/>
            <a:chExt cx="1913890" cy="1913890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3080391" y="7165472"/>
            <a:ext cx="63515" cy="63515"/>
            <a:chOff x="0" y="0"/>
            <a:chExt cx="1913890" cy="191389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13080391" y="4715859"/>
            <a:ext cx="63515" cy="63515"/>
            <a:chOff x="0" y="0"/>
            <a:chExt cx="1913890" cy="191389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11001797" y="1440824"/>
            <a:ext cx="63515" cy="63515"/>
            <a:chOff x="0" y="0"/>
            <a:chExt cx="1913890" cy="1913890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1001797" y="6336150"/>
            <a:ext cx="63515" cy="63515"/>
            <a:chOff x="0" y="0"/>
            <a:chExt cx="1913890" cy="191389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11001797" y="3886536"/>
            <a:ext cx="63515" cy="63515"/>
            <a:chOff x="0" y="0"/>
            <a:chExt cx="1913890" cy="191389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11001797" y="8781863"/>
            <a:ext cx="63515" cy="63515"/>
            <a:chOff x="0" y="0"/>
            <a:chExt cx="1913890" cy="191389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1001797" y="2682270"/>
            <a:ext cx="63515" cy="63515"/>
            <a:chOff x="0" y="0"/>
            <a:chExt cx="1913890" cy="191389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1001797" y="7577596"/>
            <a:ext cx="63515" cy="63515"/>
            <a:chOff x="0" y="0"/>
            <a:chExt cx="1913890" cy="191389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11001797" y="5127982"/>
            <a:ext cx="63515" cy="63515"/>
            <a:chOff x="0" y="0"/>
            <a:chExt cx="1913890" cy="1913890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3493670" y="1440824"/>
            <a:ext cx="63515" cy="63515"/>
            <a:chOff x="0" y="0"/>
            <a:chExt cx="1913890" cy="191389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13493670" y="6336150"/>
            <a:ext cx="63515" cy="63515"/>
            <a:chOff x="0" y="0"/>
            <a:chExt cx="1913890" cy="191389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13493670" y="3886536"/>
            <a:ext cx="63515" cy="63515"/>
            <a:chOff x="0" y="0"/>
            <a:chExt cx="1913890" cy="1913890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3493670" y="8781863"/>
            <a:ext cx="63515" cy="63515"/>
            <a:chOff x="0" y="0"/>
            <a:chExt cx="1913890" cy="191389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3493670" y="2682270"/>
            <a:ext cx="63515" cy="63515"/>
            <a:chOff x="0" y="0"/>
            <a:chExt cx="1913890" cy="191389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13493670" y="7577596"/>
            <a:ext cx="63515" cy="63515"/>
            <a:chOff x="0" y="0"/>
            <a:chExt cx="1913890" cy="191389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13493670" y="5127982"/>
            <a:ext cx="63515" cy="63515"/>
            <a:chOff x="0" y="0"/>
            <a:chExt cx="1913890" cy="191389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11415997" y="1853746"/>
            <a:ext cx="63515" cy="63515"/>
            <a:chOff x="0" y="0"/>
            <a:chExt cx="1913890" cy="191389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11415997" y="6749072"/>
            <a:ext cx="63515" cy="63515"/>
            <a:chOff x="0" y="0"/>
            <a:chExt cx="1913890" cy="1913890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1415997" y="4299459"/>
            <a:ext cx="63515" cy="63515"/>
            <a:chOff x="0" y="0"/>
            <a:chExt cx="1913890" cy="191389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11415997" y="9194785"/>
            <a:ext cx="63515" cy="63515"/>
            <a:chOff x="0" y="0"/>
            <a:chExt cx="1913890" cy="191389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11415997" y="3095192"/>
            <a:ext cx="63515" cy="63515"/>
            <a:chOff x="0" y="0"/>
            <a:chExt cx="1913890" cy="19138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1415997" y="7990518"/>
            <a:ext cx="63515" cy="63515"/>
            <a:chOff x="0" y="0"/>
            <a:chExt cx="1913890" cy="191389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11415997" y="5540905"/>
            <a:ext cx="63515" cy="63515"/>
            <a:chOff x="0" y="0"/>
            <a:chExt cx="1913890" cy="191389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0175179" y="1853746"/>
            <a:ext cx="63515" cy="63515"/>
            <a:chOff x="0" y="0"/>
            <a:chExt cx="1913890" cy="191389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10175179" y="6749072"/>
            <a:ext cx="63515" cy="63515"/>
            <a:chOff x="0" y="0"/>
            <a:chExt cx="1913890" cy="1913890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10175179" y="4299459"/>
            <a:ext cx="63515" cy="63515"/>
            <a:chOff x="0" y="0"/>
            <a:chExt cx="1913890" cy="191389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10175179" y="9194785"/>
            <a:ext cx="63515" cy="63515"/>
            <a:chOff x="0" y="0"/>
            <a:chExt cx="1913890" cy="1913890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10175179" y="3095192"/>
            <a:ext cx="63515" cy="63515"/>
            <a:chOff x="0" y="0"/>
            <a:chExt cx="1913890" cy="1913890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0175179" y="7990518"/>
            <a:ext cx="63515" cy="63515"/>
            <a:chOff x="0" y="0"/>
            <a:chExt cx="1913890" cy="191389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10175179" y="5540905"/>
            <a:ext cx="63515" cy="63515"/>
            <a:chOff x="0" y="0"/>
            <a:chExt cx="1913890" cy="1913890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12667052" y="1853746"/>
            <a:ext cx="63515" cy="63515"/>
            <a:chOff x="0" y="0"/>
            <a:chExt cx="1913890" cy="191389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0" name="Group 220"/>
          <p:cNvGrpSpPr/>
          <p:nvPr/>
        </p:nvGrpSpPr>
        <p:grpSpPr>
          <a:xfrm>
            <a:off x="12667052" y="6749072"/>
            <a:ext cx="63515" cy="63515"/>
            <a:chOff x="0" y="0"/>
            <a:chExt cx="1913890" cy="1913890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12667052" y="4299459"/>
            <a:ext cx="63515" cy="63515"/>
            <a:chOff x="0" y="0"/>
            <a:chExt cx="1913890" cy="1913890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12667052" y="9194785"/>
            <a:ext cx="63515" cy="63515"/>
            <a:chOff x="0" y="0"/>
            <a:chExt cx="1913890" cy="1913890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12667052" y="3095192"/>
            <a:ext cx="63515" cy="63515"/>
            <a:chOff x="0" y="0"/>
            <a:chExt cx="1913890" cy="1913890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12667052" y="7990518"/>
            <a:ext cx="63515" cy="63515"/>
            <a:chOff x="0" y="0"/>
            <a:chExt cx="1913890" cy="191389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12667052" y="5540905"/>
            <a:ext cx="63515" cy="63515"/>
            <a:chOff x="0" y="0"/>
            <a:chExt cx="1913890" cy="1913890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11837181" y="1028700"/>
            <a:ext cx="63515" cy="63515"/>
            <a:chOff x="0" y="0"/>
            <a:chExt cx="1913890" cy="1913890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11837181" y="5924026"/>
            <a:ext cx="63515" cy="63515"/>
            <a:chOff x="0" y="0"/>
            <a:chExt cx="1913890" cy="191389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11837181" y="3474413"/>
            <a:ext cx="63515" cy="63515"/>
            <a:chOff x="0" y="0"/>
            <a:chExt cx="1913890" cy="1913890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11837181" y="8369739"/>
            <a:ext cx="63515" cy="63515"/>
            <a:chOff x="0" y="0"/>
            <a:chExt cx="1913890" cy="1913890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1837181" y="2270146"/>
            <a:ext cx="63515" cy="63515"/>
            <a:chOff x="0" y="0"/>
            <a:chExt cx="1913890" cy="1913890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11837181" y="7165472"/>
            <a:ext cx="63515" cy="63515"/>
            <a:chOff x="0" y="0"/>
            <a:chExt cx="1913890" cy="19138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11837181" y="4715859"/>
            <a:ext cx="63515" cy="63515"/>
            <a:chOff x="0" y="0"/>
            <a:chExt cx="1913890" cy="191389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12250460" y="1440824"/>
            <a:ext cx="63515" cy="63515"/>
            <a:chOff x="0" y="0"/>
            <a:chExt cx="1913890" cy="1913890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12250460" y="6336150"/>
            <a:ext cx="63515" cy="63515"/>
            <a:chOff x="0" y="0"/>
            <a:chExt cx="1913890" cy="191389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0" name="Group 250"/>
          <p:cNvGrpSpPr/>
          <p:nvPr/>
        </p:nvGrpSpPr>
        <p:grpSpPr>
          <a:xfrm>
            <a:off x="12250460" y="3886536"/>
            <a:ext cx="63515" cy="63515"/>
            <a:chOff x="0" y="0"/>
            <a:chExt cx="1913890" cy="191389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2250460" y="8781863"/>
            <a:ext cx="63515" cy="63515"/>
            <a:chOff x="0" y="0"/>
            <a:chExt cx="1913890" cy="19138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2250460" y="2682270"/>
            <a:ext cx="63515" cy="63515"/>
            <a:chOff x="0" y="0"/>
            <a:chExt cx="1913890" cy="191389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12250460" y="7577596"/>
            <a:ext cx="63515" cy="63515"/>
            <a:chOff x="0" y="0"/>
            <a:chExt cx="1913890" cy="191389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12250460" y="5127982"/>
            <a:ext cx="63515" cy="63515"/>
            <a:chOff x="0" y="0"/>
            <a:chExt cx="1913890" cy="19138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0" name="Group 260"/>
          <p:cNvGrpSpPr>
            <a:grpSpLocks noChangeAspect="1"/>
          </p:cNvGrpSpPr>
          <p:nvPr/>
        </p:nvGrpSpPr>
        <p:grpSpPr>
          <a:xfrm>
            <a:off x="11001857" y="1028700"/>
            <a:ext cx="73343" cy="63515"/>
            <a:chOff x="0" y="0"/>
            <a:chExt cx="6350000" cy="54991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2" name="Group 262"/>
          <p:cNvGrpSpPr>
            <a:grpSpLocks noChangeAspect="1"/>
          </p:cNvGrpSpPr>
          <p:nvPr/>
        </p:nvGrpSpPr>
        <p:grpSpPr>
          <a:xfrm>
            <a:off x="11001857" y="5924026"/>
            <a:ext cx="73343" cy="63515"/>
            <a:chOff x="0" y="0"/>
            <a:chExt cx="6350000" cy="5499100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4" name="Group 264"/>
          <p:cNvGrpSpPr>
            <a:grpSpLocks noChangeAspect="1"/>
          </p:cNvGrpSpPr>
          <p:nvPr/>
        </p:nvGrpSpPr>
        <p:grpSpPr>
          <a:xfrm>
            <a:off x="11001857" y="3474413"/>
            <a:ext cx="73343" cy="63515"/>
            <a:chOff x="0" y="0"/>
            <a:chExt cx="6350000" cy="54991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6" name="Group 266"/>
          <p:cNvGrpSpPr>
            <a:grpSpLocks noChangeAspect="1"/>
          </p:cNvGrpSpPr>
          <p:nvPr/>
        </p:nvGrpSpPr>
        <p:grpSpPr>
          <a:xfrm>
            <a:off x="11001857" y="8369739"/>
            <a:ext cx="73343" cy="63515"/>
            <a:chOff x="0" y="0"/>
            <a:chExt cx="6350000" cy="54991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8" name="Group 268"/>
          <p:cNvGrpSpPr>
            <a:grpSpLocks noChangeAspect="1"/>
          </p:cNvGrpSpPr>
          <p:nvPr/>
        </p:nvGrpSpPr>
        <p:grpSpPr>
          <a:xfrm>
            <a:off x="11001857" y="2270146"/>
            <a:ext cx="73343" cy="63515"/>
            <a:chOff x="0" y="0"/>
            <a:chExt cx="6350000" cy="549910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0" name="Group 270"/>
          <p:cNvGrpSpPr>
            <a:grpSpLocks noChangeAspect="1"/>
          </p:cNvGrpSpPr>
          <p:nvPr/>
        </p:nvGrpSpPr>
        <p:grpSpPr>
          <a:xfrm>
            <a:off x="11001857" y="7165472"/>
            <a:ext cx="73343" cy="63515"/>
            <a:chOff x="0" y="0"/>
            <a:chExt cx="6350000" cy="5499100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2" name="Group 272"/>
          <p:cNvGrpSpPr>
            <a:grpSpLocks noChangeAspect="1"/>
          </p:cNvGrpSpPr>
          <p:nvPr/>
        </p:nvGrpSpPr>
        <p:grpSpPr>
          <a:xfrm>
            <a:off x="11001857" y="4715859"/>
            <a:ext cx="73343" cy="63515"/>
            <a:chOff x="0" y="0"/>
            <a:chExt cx="6350000" cy="549910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4" name="Group 274"/>
          <p:cNvGrpSpPr>
            <a:grpSpLocks noChangeAspect="1"/>
          </p:cNvGrpSpPr>
          <p:nvPr/>
        </p:nvGrpSpPr>
        <p:grpSpPr>
          <a:xfrm>
            <a:off x="13493730" y="1028700"/>
            <a:ext cx="73343" cy="63515"/>
            <a:chOff x="0" y="0"/>
            <a:chExt cx="6350000" cy="549910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" name="Group 276"/>
          <p:cNvGrpSpPr>
            <a:grpSpLocks noChangeAspect="1"/>
          </p:cNvGrpSpPr>
          <p:nvPr/>
        </p:nvGrpSpPr>
        <p:grpSpPr>
          <a:xfrm>
            <a:off x="13493730" y="5924026"/>
            <a:ext cx="73343" cy="63515"/>
            <a:chOff x="0" y="0"/>
            <a:chExt cx="6350000" cy="5499100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8" name="Group 278"/>
          <p:cNvGrpSpPr>
            <a:grpSpLocks noChangeAspect="1"/>
          </p:cNvGrpSpPr>
          <p:nvPr/>
        </p:nvGrpSpPr>
        <p:grpSpPr>
          <a:xfrm>
            <a:off x="13493730" y="3474413"/>
            <a:ext cx="73343" cy="63515"/>
            <a:chOff x="0" y="0"/>
            <a:chExt cx="6350000" cy="54991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0" name="Group 280"/>
          <p:cNvGrpSpPr>
            <a:grpSpLocks noChangeAspect="1"/>
          </p:cNvGrpSpPr>
          <p:nvPr/>
        </p:nvGrpSpPr>
        <p:grpSpPr>
          <a:xfrm>
            <a:off x="13493730" y="8369739"/>
            <a:ext cx="73343" cy="63515"/>
            <a:chOff x="0" y="0"/>
            <a:chExt cx="6350000" cy="549910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2" name="Group 282"/>
          <p:cNvGrpSpPr>
            <a:grpSpLocks noChangeAspect="1"/>
          </p:cNvGrpSpPr>
          <p:nvPr/>
        </p:nvGrpSpPr>
        <p:grpSpPr>
          <a:xfrm>
            <a:off x="13493730" y="2270146"/>
            <a:ext cx="73343" cy="63515"/>
            <a:chOff x="0" y="0"/>
            <a:chExt cx="6350000" cy="5499100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4" name="Group 284"/>
          <p:cNvGrpSpPr>
            <a:grpSpLocks noChangeAspect="1"/>
          </p:cNvGrpSpPr>
          <p:nvPr/>
        </p:nvGrpSpPr>
        <p:grpSpPr>
          <a:xfrm>
            <a:off x="13493730" y="7165472"/>
            <a:ext cx="73343" cy="63515"/>
            <a:chOff x="0" y="0"/>
            <a:chExt cx="6350000" cy="54991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6" name="Group 286"/>
          <p:cNvGrpSpPr>
            <a:grpSpLocks noChangeAspect="1"/>
          </p:cNvGrpSpPr>
          <p:nvPr/>
        </p:nvGrpSpPr>
        <p:grpSpPr>
          <a:xfrm>
            <a:off x="13493730" y="4715859"/>
            <a:ext cx="73343" cy="63515"/>
            <a:chOff x="0" y="0"/>
            <a:chExt cx="6350000" cy="5499100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88" name="Group 288"/>
          <p:cNvGrpSpPr>
            <a:grpSpLocks noChangeAspect="1"/>
          </p:cNvGrpSpPr>
          <p:nvPr/>
        </p:nvGrpSpPr>
        <p:grpSpPr>
          <a:xfrm>
            <a:off x="11415136" y="1440824"/>
            <a:ext cx="73343" cy="63515"/>
            <a:chOff x="0" y="0"/>
            <a:chExt cx="6350000" cy="5499100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0" name="Group 290"/>
          <p:cNvGrpSpPr>
            <a:grpSpLocks noChangeAspect="1"/>
          </p:cNvGrpSpPr>
          <p:nvPr/>
        </p:nvGrpSpPr>
        <p:grpSpPr>
          <a:xfrm>
            <a:off x="11415136" y="6336150"/>
            <a:ext cx="73343" cy="63515"/>
            <a:chOff x="0" y="0"/>
            <a:chExt cx="6350000" cy="549910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2" name="Group 292"/>
          <p:cNvGrpSpPr>
            <a:grpSpLocks noChangeAspect="1"/>
          </p:cNvGrpSpPr>
          <p:nvPr/>
        </p:nvGrpSpPr>
        <p:grpSpPr>
          <a:xfrm>
            <a:off x="11415136" y="3886536"/>
            <a:ext cx="73343" cy="63515"/>
            <a:chOff x="0" y="0"/>
            <a:chExt cx="6350000" cy="549910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4" name="Group 294"/>
          <p:cNvGrpSpPr>
            <a:grpSpLocks noChangeAspect="1"/>
          </p:cNvGrpSpPr>
          <p:nvPr/>
        </p:nvGrpSpPr>
        <p:grpSpPr>
          <a:xfrm>
            <a:off x="11415136" y="8781863"/>
            <a:ext cx="73343" cy="63515"/>
            <a:chOff x="0" y="0"/>
            <a:chExt cx="6350000" cy="549910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6" name="Group 296"/>
          <p:cNvGrpSpPr>
            <a:grpSpLocks noChangeAspect="1"/>
          </p:cNvGrpSpPr>
          <p:nvPr/>
        </p:nvGrpSpPr>
        <p:grpSpPr>
          <a:xfrm>
            <a:off x="11415136" y="2682270"/>
            <a:ext cx="73343" cy="63515"/>
            <a:chOff x="0" y="0"/>
            <a:chExt cx="6350000" cy="549910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8" name="Group 298"/>
          <p:cNvGrpSpPr>
            <a:grpSpLocks noChangeAspect="1"/>
          </p:cNvGrpSpPr>
          <p:nvPr/>
        </p:nvGrpSpPr>
        <p:grpSpPr>
          <a:xfrm>
            <a:off x="11415136" y="7577596"/>
            <a:ext cx="73343" cy="63515"/>
            <a:chOff x="0" y="0"/>
            <a:chExt cx="6350000" cy="549910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0" name="Group 300"/>
          <p:cNvGrpSpPr>
            <a:grpSpLocks noChangeAspect="1"/>
          </p:cNvGrpSpPr>
          <p:nvPr/>
        </p:nvGrpSpPr>
        <p:grpSpPr>
          <a:xfrm>
            <a:off x="11415136" y="5127982"/>
            <a:ext cx="73343" cy="63515"/>
            <a:chOff x="0" y="0"/>
            <a:chExt cx="6350000" cy="549910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2" name="Group 302"/>
          <p:cNvGrpSpPr>
            <a:grpSpLocks noChangeAspect="1"/>
          </p:cNvGrpSpPr>
          <p:nvPr/>
        </p:nvGrpSpPr>
        <p:grpSpPr>
          <a:xfrm>
            <a:off x="11829336" y="1853746"/>
            <a:ext cx="73343" cy="63515"/>
            <a:chOff x="0" y="0"/>
            <a:chExt cx="6350000" cy="549910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4" name="Group 304"/>
          <p:cNvGrpSpPr>
            <a:grpSpLocks noChangeAspect="1"/>
          </p:cNvGrpSpPr>
          <p:nvPr/>
        </p:nvGrpSpPr>
        <p:grpSpPr>
          <a:xfrm>
            <a:off x="11829336" y="6749072"/>
            <a:ext cx="73343" cy="63515"/>
            <a:chOff x="0" y="0"/>
            <a:chExt cx="6350000" cy="54991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6" name="Group 306"/>
          <p:cNvGrpSpPr>
            <a:grpSpLocks noChangeAspect="1"/>
          </p:cNvGrpSpPr>
          <p:nvPr/>
        </p:nvGrpSpPr>
        <p:grpSpPr>
          <a:xfrm>
            <a:off x="11829336" y="4299459"/>
            <a:ext cx="73343" cy="63515"/>
            <a:chOff x="0" y="0"/>
            <a:chExt cx="6350000" cy="5499100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8" name="Group 308"/>
          <p:cNvGrpSpPr>
            <a:grpSpLocks noChangeAspect="1"/>
          </p:cNvGrpSpPr>
          <p:nvPr/>
        </p:nvGrpSpPr>
        <p:grpSpPr>
          <a:xfrm>
            <a:off x="11829336" y="9194785"/>
            <a:ext cx="73343" cy="63515"/>
            <a:chOff x="0" y="0"/>
            <a:chExt cx="6350000" cy="549910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0" name="Group 310"/>
          <p:cNvGrpSpPr>
            <a:grpSpLocks noChangeAspect="1"/>
          </p:cNvGrpSpPr>
          <p:nvPr/>
        </p:nvGrpSpPr>
        <p:grpSpPr>
          <a:xfrm>
            <a:off x="11829336" y="3095192"/>
            <a:ext cx="73343" cy="63515"/>
            <a:chOff x="0" y="0"/>
            <a:chExt cx="6350000" cy="54991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2" name="Group 312"/>
          <p:cNvGrpSpPr>
            <a:grpSpLocks noChangeAspect="1"/>
          </p:cNvGrpSpPr>
          <p:nvPr/>
        </p:nvGrpSpPr>
        <p:grpSpPr>
          <a:xfrm>
            <a:off x="11829336" y="7990518"/>
            <a:ext cx="73343" cy="63515"/>
            <a:chOff x="0" y="0"/>
            <a:chExt cx="6350000" cy="549910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4" name="Group 314"/>
          <p:cNvGrpSpPr>
            <a:grpSpLocks noChangeAspect="1"/>
          </p:cNvGrpSpPr>
          <p:nvPr/>
        </p:nvGrpSpPr>
        <p:grpSpPr>
          <a:xfrm>
            <a:off x="11829336" y="5540905"/>
            <a:ext cx="73343" cy="63515"/>
            <a:chOff x="0" y="0"/>
            <a:chExt cx="6350000" cy="5499100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6" name="Group 316"/>
          <p:cNvGrpSpPr>
            <a:grpSpLocks noChangeAspect="1"/>
          </p:cNvGrpSpPr>
          <p:nvPr/>
        </p:nvGrpSpPr>
        <p:grpSpPr>
          <a:xfrm>
            <a:off x="10588518" y="1853746"/>
            <a:ext cx="73343" cy="63515"/>
            <a:chOff x="0" y="0"/>
            <a:chExt cx="6350000" cy="5499100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8" name="Group 318"/>
          <p:cNvGrpSpPr>
            <a:grpSpLocks noChangeAspect="1"/>
          </p:cNvGrpSpPr>
          <p:nvPr/>
        </p:nvGrpSpPr>
        <p:grpSpPr>
          <a:xfrm>
            <a:off x="10588518" y="6749072"/>
            <a:ext cx="73343" cy="63515"/>
            <a:chOff x="0" y="0"/>
            <a:chExt cx="6350000" cy="5499100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0" name="Group 320"/>
          <p:cNvGrpSpPr>
            <a:grpSpLocks noChangeAspect="1"/>
          </p:cNvGrpSpPr>
          <p:nvPr/>
        </p:nvGrpSpPr>
        <p:grpSpPr>
          <a:xfrm>
            <a:off x="10588518" y="4299459"/>
            <a:ext cx="73343" cy="63515"/>
            <a:chOff x="0" y="0"/>
            <a:chExt cx="6350000" cy="5499100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2" name="Group 322"/>
          <p:cNvGrpSpPr>
            <a:grpSpLocks noChangeAspect="1"/>
          </p:cNvGrpSpPr>
          <p:nvPr/>
        </p:nvGrpSpPr>
        <p:grpSpPr>
          <a:xfrm>
            <a:off x="10588518" y="9194785"/>
            <a:ext cx="73343" cy="63515"/>
            <a:chOff x="0" y="0"/>
            <a:chExt cx="6350000" cy="549910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4" name="Group 324"/>
          <p:cNvGrpSpPr>
            <a:grpSpLocks noChangeAspect="1"/>
          </p:cNvGrpSpPr>
          <p:nvPr/>
        </p:nvGrpSpPr>
        <p:grpSpPr>
          <a:xfrm>
            <a:off x="10588518" y="3095192"/>
            <a:ext cx="73343" cy="63515"/>
            <a:chOff x="0" y="0"/>
            <a:chExt cx="6350000" cy="5499100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6" name="Group 326"/>
          <p:cNvGrpSpPr>
            <a:grpSpLocks noChangeAspect="1"/>
          </p:cNvGrpSpPr>
          <p:nvPr/>
        </p:nvGrpSpPr>
        <p:grpSpPr>
          <a:xfrm>
            <a:off x="10588518" y="7990518"/>
            <a:ext cx="73343" cy="63515"/>
            <a:chOff x="0" y="0"/>
            <a:chExt cx="6350000" cy="5499100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8" name="Group 328"/>
          <p:cNvGrpSpPr>
            <a:grpSpLocks noChangeAspect="1"/>
          </p:cNvGrpSpPr>
          <p:nvPr/>
        </p:nvGrpSpPr>
        <p:grpSpPr>
          <a:xfrm>
            <a:off x="10588518" y="5540905"/>
            <a:ext cx="73343" cy="63515"/>
            <a:chOff x="0" y="0"/>
            <a:chExt cx="6350000" cy="54991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0" name="Group 330"/>
          <p:cNvGrpSpPr>
            <a:grpSpLocks noChangeAspect="1"/>
          </p:cNvGrpSpPr>
          <p:nvPr/>
        </p:nvGrpSpPr>
        <p:grpSpPr>
          <a:xfrm>
            <a:off x="13080391" y="1853746"/>
            <a:ext cx="73343" cy="63515"/>
            <a:chOff x="0" y="0"/>
            <a:chExt cx="6350000" cy="549910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2" name="Group 332"/>
          <p:cNvGrpSpPr>
            <a:grpSpLocks noChangeAspect="1"/>
          </p:cNvGrpSpPr>
          <p:nvPr/>
        </p:nvGrpSpPr>
        <p:grpSpPr>
          <a:xfrm>
            <a:off x="13080391" y="6749072"/>
            <a:ext cx="73343" cy="63515"/>
            <a:chOff x="0" y="0"/>
            <a:chExt cx="6350000" cy="549910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4" name="Group 334"/>
          <p:cNvGrpSpPr>
            <a:grpSpLocks noChangeAspect="1"/>
          </p:cNvGrpSpPr>
          <p:nvPr/>
        </p:nvGrpSpPr>
        <p:grpSpPr>
          <a:xfrm>
            <a:off x="13080391" y="4299459"/>
            <a:ext cx="73343" cy="63515"/>
            <a:chOff x="0" y="0"/>
            <a:chExt cx="6350000" cy="54991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6" name="Group 336"/>
          <p:cNvGrpSpPr>
            <a:grpSpLocks noChangeAspect="1"/>
          </p:cNvGrpSpPr>
          <p:nvPr/>
        </p:nvGrpSpPr>
        <p:grpSpPr>
          <a:xfrm>
            <a:off x="13080391" y="9194785"/>
            <a:ext cx="73343" cy="63515"/>
            <a:chOff x="0" y="0"/>
            <a:chExt cx="6350000" cy="54991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8" name="Group 338"/>
          <p:cNvGrpSpPr>
            <a:grpSpLocks noChangeAspect="1"/>
          </p:cNvGrpSpPr>
          <p:nvPr/>
        </p:nvGrpSpPr>
        <p:grpSpPr>
          <a:xfrm>
            <a:off x="13080391" y="3095192"/>
            <a:ext cx="73343" cy="63515"/>
            <a:chOff x="0" y="0"/>
            <a:chExt cx="6350000" cy="54991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0" name="Group 340"/>
          <p:cNvGrpSpPr>
            <a:grpSpLocks noChangeAspect="1"/>
          </p:cNvGrpSpPr>
          <p:nvPr/>
        </p:nvGrpSpPr>
        <p:grpSpPr>
          <a:xfrm>
            <a:off x="13080391" y="7990518"/>
            <a:ext cx="73343" cy="63515"/>
            <a:chOff x="0" y="0"/>
            <a:chExt cx="6350000" cy="54991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2" name="Group 342"/>
          <p:cNvGrpSpPr>
            <a:grpSpLocks noChangeAspect="1"/>
          </p:cNvGrpSpPr>
          <p:nvPr/>
        </p:nvGrpSpPr>
        <p:grpSpPr>
          <a:xfrm>
            <a:off x="13080391" y="5540905"/>
            <a:ext cx="73343" cy="63515"/>
            <a:chOff x="0" y="0"/>
            <a:chExt cx="6350000" cy="5499100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4" name="Group 344"/>
          <p:cNvGrpSpPr>
            <a:grpSpLocks noChangeAspect="1"/>
          </p:cNvGrpSpPr>
          <p:nvPr/>
        </p:nvGrpSpPr>
        <p:grpSpPr>
          <a:xfrm>
            <a:off x="12250521" y="1028700"/>
            <a:ext cx="73343" cy="63515"/>
            <a:chOff x="0" y="0"/>
            <a:chExt cx="6350000" cy="5499100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6" name="Group 346"/>
          <p:cNvGrpSpPr>
            <a:grpSpLocks noChangeAspect="1"/>
          </p:cNvGrpSpPr>
          <p:nvPr/>
        </p:nvGrpSpPr>
        <p:grpSpPr>
          <a:xfrm>
            <a:off x="12250521" y="5924026"/>
            <a:ext cx="73343" cy="63515"/>
            <a:chOff x="0" y="0"/>
            <a:chExt cx="6350000" cy="5499100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8" name="Group 348"/>
          <p:cNvGrpSpPr>
            <a:grpSpLocks noChangeAspect="1"/>
          </p:cNvGrpSpPr>
          <p:nvPr/>
        </p:nvGrpSpPr>
        <p:grpSpPr>
          <a:xfrm>
            <a:off x="12250521" y="3474413"/>
            <a:ext cx="73343" cy="63515"/>
            <a:chOff x="0" y="0"/>
            <a:chExt cx="6350000" cy="549910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0" name="Group 350"/>
          <p:cNvGrpSpPr>
            <a:grpSpLocks noChangeAspect="1"/>
          </p:cNvGrpSpPr>
          <p:nvPr/>
        </p:nvGrpSpPr>
        <p:grpSpPr>
          <a:xfrm>
            <a:off x="12250521" y="8369739"/>
            <a:ext cx="73343" cy="63515"/>
            <a:chOff x="0" y="0"/>
            <a:chExt cx="6350000" cy="5499100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2" name="Group 352"/>
          <p:cNvGrpSpPr>
            <a:grpSpLocks noChangeAspect="1"/>
          </p:cNvGrpSpPr>
          <p:nvPr/>
        </p:nvGrpSpPr>
        <p:grpSpPr>
          <a:xfrm>
            <a:off x="12250521" y="2270146"/>
            <a:ext cx="73343" cy="63515"/>
            <a:chOff x="0" y="0"/>
            <a:chExt cx="6350000" cy="5499100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4" name="Group 354"/>
          <p:cNvGrpSpPr>
            <a:grpSpLocks noChangeAspect="1"/>
          </p:cNvGrpSpPr>
          <p:nvPr/>
        </p:nvGrpSpPr>
        <p:grpSpPr>
          <a:xfrm>
            <a:off x="12250521" y="7165472"/>
            <a:ext cx="73343" cy="63515"/>
            <a:chOff x="0" y="0"/>
            <a:chExt cx="6350000" cy="5499100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6" name="Group 356"/>
          <p:cNvGrpSpPr>
            <a:grpSpLocks noChangeAspect="1"/>
          </p:cNvGrpSpPr>
          <p:nvPr/>
        </p:nvGrpSpPr>
        <p:grpSpPr>
          <a:xfrm>
            <a:off x="12250521" y="4715859"/>
            <a:ext cx="73343" cy="63515"/>
            <a:chOff x="0" y="0"/>
            <a:chExt cx="6350000" cy="5499100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8" name="Group 358"/>
          <p:cNvGrpSpPr>
            <a:grpSpLocks noChangeAspect="1"/>
          </p:cNvGrpSpPr>
          <p:nvPr/>
        </p:nvGrpSpPr>
        <p:grpSpPr>
          <a:xfrm>
            <a:off x="10170265" y="1440824"/>
            <a:ext cx="73343" cy="63515"/>
            <a:chOff x="0" y="0"/>
            <a:chExt cx="6350000" cy="5499100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0" name="Group 360"/>
          <p:cNvGrpSpPr>
            <a:grpSpLocks noChangeAspect="1"/>
          </p:cNvGrpSpPr>
          <p:nvPr/>
        </p:nvGrpSpPr>
        <p:grpSpPr>
          <a:xfrm>
            <a:off x="10170265" y="6336150"/>
            <a:ext cx="73343" cy="63515"/>
            <a:chOff x="0" y="0"/>
            <a:chExt cx="6350000" cy="5499100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2" name="Group 362"/>
          <p:cNvGrpSpPr>
            <a:grpSpLocks noChangeAspect="1"/>
          </p:cNvGrpSpPr>
          <p:nvPr/>
        </p:nvGrpSpPr>
        <p:grpSpPr>
          <a:xfrm>
            <a:off x="10170265" y="3886536"/>
            <a:ext cx="73343" cy="63515"/>
            <a:chOff x="0" y="0"/>
            <a:chExt cx="6350000" cy="549910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4" name="Group 364"/>
          <p:cNvGrpSpPr>
            <a:grpSpLocks noChangeAspect="1"/>
          </p:cNvGrpSpPr>
          <p:nvPr/>
        </p:nvGrpSpPr>
        <p:grpSpPr>
          <a:xfrm>
            <a:off x="10170265" y="8781863"/>
            <a:ext cx="73343" cy="63515"/>
            <a:chOff x="0" y="0"/>
            <a:chExt cx="6350000" cy="5499100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6" name="Group 366"/>
          <p:cNvGrpSpPr>
            <a:grpSpLocks noChangeAspect="1"/>
          </p:cNvGrpSpPr>
          <p:nvPr/>
        </p:nvGrpSpPr>
        <p:grpSpPr>
          <a:xfrm>
            <a:off x="10170265" y="2682270"/>
            <a:ext cx="73343" cy="63515"/>
            <a:chOff x="0" y="0"/>
            <a:chExt cx="6350000" cy="5499100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8" name="Group 368"/>
          <p:cNvGrpSpPr>
            <a:grpSpLocks noChangeAspect="1"/>
          </p:cNvGrpSpPr>
          <p:nvPr/>
        </p:nvGrpSpPr>
        <p:grpSpPr>
          <a:xfrm>
            <a:off x="10170265" y="7577596"/>
            <a:ext cx="73343" cy="63515"/>
            <a:chOff x="0" y="0"/>
            <a:chExt cx="6350000" cy="549910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0" name="Group 370"/>
          <p:cNvGrpSpPr>
            <a:grpSpLocks noChangeAspect="1"/>
          </p:cNvGrpSpPr>
          <p:nvPr/>
        </p:nvGrpSpPr>
        <p:grpSpPr>
          <a:xfrm>
            <a:off x="10170265" y="5127982"/>
            <a:ext cx="73343" cy="63515"/>
            <a:chOff x="0" y="0"/>
            <a:chExt cx="6350000" cy="5499100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2" name="Group 372"/>
          <p:cNvGrpSpPr>
            <a:grpSpLocks noChangeAspect="1"/>
          </p:cNvGrpSpPr>
          <p:nvPr/>
        </p:nvGrpSpPr>
        <p:grpSpPr>
          <a:xfrm>
            <a:off x="12662138" y="1440824"/>
            <a:ext cx="73343" cy="63515"/>
            <a:chOff x="0" y="0"/>
            <a:chExt cx="6350000" cy="549910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4" name="Group 374"/>
          <p:cNvGrpSpPr>
            <a:grpSpLocks noChangeAspect="1"/>
          </p:cNvGrpSpPr>
          <p:nvPr/>
        </p:nvGrpSpPr>
        <p:grpSpPr>
          <a:xfrm>
            <a:off x="12662138" y="6336150"/>
            <a:ext cx="73343" cy="63515"/>
            <a:chOff x="0" y="0"/>
            <a:chExt cx="6350000" cy="549910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6" name="Group 376"/>
          <p:cNvGrpSpPr>
            <a:grpSpLocks noChangeAspect="1"/>
          </p:cNvGrpSpPr>
          <p:nvPr/>
        </p:nvGrpSpPr>
        <p:grpSpPr>
          <a:xfrm>
            <a:off x="12662138" y="3886536"/>
            <a:ext cx="73343" cy="63515"/>
            <a:chOff x="0" y="0"/>
            <a:chExt cx="6350000" cy="5499100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8" name="Group 378"/>
          <p:cNvGrpSpPr>
            <a:grpSpLocks noChangeAspect="1"/>
          </p:cNvGrpSpPr>
          <p:nvPr/>
        </p:nvGrpSpPr>
        <p:grpSpPr>
          <a:xfrm>
            <a:off x="12662138" y="8781863"/>
            <a:ext cx="73343" cy="63515"/>
            <a:chOff x="0" y="0"/>
            <a:chExt cx="6350000" cy="549910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0" name="Group 380"/>
          <p:cNvGrpSpPr>
            <a:grpSpLocks noChangeAspect="1"/>
          </p:cNvGrpSpPr>
          <p:nvPr/>
        </p:nvGrpSpPr>
        <p:grpSpPr>
          <a:xfrm>
            <a:off x="12662138" y="2682270"/>
            <a:ext cx="73343" cy="63515"/>
            <a:chOff x="0" y="0"/>
            <a:chExt cx="6350000" cy="549910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2" name="Group 382"/>
          <p:cNvGrpSpPr>
            <a:grpSpLocks noChangeAspect="1"/>
          </p:cNvGrpSpPr>
          <p:nvPr/>
        </p:nvGrpSpPr>
        <p:grpSpPr>
          <a:xfrm>
            <a:off x="12662138" y="7577596"/>
            <a:ext cx="73343" cy="63515"/>
            <a:chOff x="0" y="0"/>
            <a:chExt cx="6350000" cy="5499100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4" name="Group 384"/>
          <p:cNvGrpSpPr>
            <a:grpSpLocks noChangeAspect="1"/>
          </p:cNvGrpSpPr>
          <p:nvPr/>
        </p:nvGrpSpPr>
        <p:grpSpPr>
          <a:xfrm>
            <a:off x="12662138" y="5127982"/>
            <a:ext cx="73343" cy="63515"/>
            <a:chOff x="0" y="0"/>
            <a:chExt cx="6350000" cy="5499100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13867406" y="1028700"/>
            <a:ext cx="63515" cy="63515"/>
            <a:chOff x="0" y="0"/>
            <a:chExt cx="6350000" cy="635000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8" name="Group 388"/>
          <p:cNvGrpSpPr/>
          <p:nvPr/>
        </p:nvGrpSpPr>
        <p:grpSpPr>
          <a:xfrm>
            <a:off x="13867406" y="5924026"/>
            <a:ext cx="63515" cy="63515"/>
            <a:chOff x="0" y="0"/>
            <a:chExt cx="6350000" cy="6350000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3867406" y="3474413"/>
            <a:ext cx="63515" cy="63515"/>
            <a:chOff x="0" y="0"/>
            <a:chExt cx="6350000" cy="6350000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13867406" y="8369739"/>
            <a:ext cx="63515" cy="63515"/>
            <a:chOff x="0" y="0"/>
            <a:chExt cx="6350000" cy="635000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13867406" y="2270146"/>
            <a:ext cx="63515" cy="63515"/>
            <a:chOff x="0" y="0"/>
            <a:chExt cx="6350000" cy="6350000"/>
          </a:xfrm>
        </p:grpSpPr>
        <p:sp>
          <p:nvSpPr>
            <p:cNvPr id="395" name="Freeform 3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13867406" y="7165472"/>
            <a:ext cx="63515" cy="63515"/>
            <a:chOff x="0" y="0"/>
            <a:chExt cx="6350000" cy="6350000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13867406" y="4715859"/>
            <a:ext cx="63515" cy="63515"/>
            <a:chOff x="0" y="0"/>
            <a:chExt cx="6350000" cy="635000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16359279" y="1028700"/>
            <a:ext cx="63515" cy="63515"/>
            <a:chOff x="0" y="0"/>
            <a:chExt cx="6350000" cy="6350000"/>
          </a:xfrm>
        </p:grpSpPr>
        <p:sp>
          <p:nvSpPr>
            <p:cNvPr id="401" name="Freeform 4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16359279" y="5924026"/>
            <a:ext cx="63515" cy="63515"/>
            <a:chOff x="0" y="0"/>
            <a:chExt cx="6350000" cy="6350000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16359279" y="3474413"/>
            <a:ext cx="63515" cy="63515"/>
            <a:chOff x="0" y="0"/>
            <a:chExt cx="6350000" cy="635000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16359279" y="8369739"/>
            <a:ext cx="63515" cy="63515"/>
            <a:chOff x="0" y="0"/>
            <a:chExt cx="6350000" cy="6350000"/>
          </a:xfrm>
        </p:grpSpPr>
        <p:sp>
          <p:nvSpPr>
            <p:cNvPr id="407" name="Freeform 4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16359279" y="2270146"/>
            <a:ext cx="63515" cy="63515"/>
            <a:chOff x="0" y="0"/>
            <a:chExt cx="6350000" cy="6350000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0" name="Group 410"/>
          <p:cNvGrpSpPr/>
          <p:nvPr/>
        </p:nvGrpSpPr>
        <p:grpSpPr>
          <a:xfrm>
            <a:off x="16359279" y="7165472"/>
            <a:ext cx="63515" cy="63515"/>
            <a:chOff x="0" y="0"/>
            <a:chExt cx="6350000" cy="635000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16359279" y="4715859"/>
            <a:ext cx="63515" cy="63515"/>
            <a:chOff x="0" y="0"/>
            <a:chExt cx="6350000" cy="6350000"/>
          </a:xfrm>
        </p:grpSpPr>
        <p:sp>
          <p:nvSpPr>
            <p:cNvPr id="413" name="Freeform 4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14280684" y="1440824"/>
            <a:ext cx="63515" cy="63515"/>
            <a:chOff x="0" y="0"/>
            <a:chExt cx="6350000" cy="6350000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6" name="Group 416"/>
          <p:cNvGrpSpPr/>
          <p:nvPr/>
        </p:nvGrpSpPr>
        <p:grpSpPr>
          <a:xfrm>
            <a:off x="14280684" y="6336150"/>
            <a:ext cx="63515" cy="63515"/>
            <a:chOff x="0" y="0"/>
            <a:chExt cx="6350000" cy="635000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14280684" y="3886536"/>
            <a:ext cx="63515" cy="63515"/>
            <a:chOff x="0" y="0"/>
            <a:chExt cx="6350000" cy="6350000"/>
          </a:xfrm>
        </p:grpSpPr>
        <p:sp>
          <p:nvSpPr>
            <p:cNvPr id="419" name="Freeform 4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14280684" y="8781863"/>
            <a:ext cx="63515" cy="63515"/>
            <a:chOff x="0" y="0"/>
            <a:chExt cx="6350000" cy="635000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2" name="Group 422"/>
          <p:cNvGrpSpPr/>
          <p:nvPr/>
        </p:nvGrpSpPr>
        <p:grpSpPr>
          <a:xfrm>
            <a:off x="14280684" y="2682270"/>
            <a:ext cx="63515" cy="63515"/>
            <a:chOff x="0" y="0"/>
            <a:chExt cx="6350000" cy="635000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4" name="Group 424"/>
          <p:cNvGrpSpPr/>
          <p:nvPr/>
        </p:nvGrpSpPr>
        <p:grpSpPr>
          <a:xfrm>
            <a:off x="14280684" y="7577596"/>
            <a:ext cx="63515" cy="63515"/>
            <a:chOff x="0" y="0"/>
            <a:chExt cx="6350000" cy="6350000"/>
          </a:xfrm>
        </p:grpSpPr>
        <p:sp>
          <p:nvSpPr>
            <p:cNvPr id="425" name="Freeform 4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14280684" y="5127982"/>
            <a:ext cx="63515" cy="63515"/>
            <a:chOff x="0" y="0"/>
            <a:chExt cx="6350000" cy="635000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16772558" y="1440824"/>
            <a:ext cx="63515" cy="63515"/>
            <a:chOff x="0" y="0"/>
            <a:chExt cx="6350000" cy="635000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0" name="Group 430"/>
          <p:cNvGrpSpPr/>
          <p:nvPr/>
        </p:nvGrpSpPr>
        <p:grpSpPr>
          <a:xfrm>
            <a:off x="16772558" y="6336150"/>
            <a:ext cx="63515" cy="63515"/>
            <a:chOff x="0" y="0"/>
            <a:chExt cx="6350000" cy="6350000"/>
          </a:xfrm>
        </p:grpSpPr>
        <p:sp>
          <p:nvSpPr>
            <p:cNvPr id="431" name="Freeform 4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16772558" y="3886536"/>
            <a:ext cx="63515" cy="63515"/>
            <a:chOff x="0" y="0"/>
            <a:chExt cx="6350000" cy="635000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16772558" y="8781863"/>
            <a:ext cx="63515" cy="63515"/>
            <a:chOff x="0" y="0"/>
            <a:chExt cx="6350000" cy="635000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16772558" y="2682270"/>
            <a:ext cx="63515" cy="63515"/>
            <a:chOff x="0" y="0"/>
            <a:chExt cx="6350000" cy="635000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16772558" y="7577596"/>
            <a:ext cx="63515" cy="63515"/>
            <a:chOff x="0" y="0"/>
            <a:chExt cx="6350000" cy="6350000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16772558" y="5127982"/>
            <a:ext cx="63515" cy="63515"/>
            <a:chOff x="0" y="0"/>
            <a:chExt cx="6350000" cy="635000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2" name="Group 442"/>
          <p:cNvGrpSpPr/>
          <p:nvPr/>
        </p:nvGrpSpPr>
        <p:grpSpPr>
          <a:xfrm>
            <a:off x="14694884" y="1853746"/>
            <a:ext cx="63515" cy="63515"/>
            <a:chOff x="0" y="0"/>
            <a:chExt cx="6350000" cy="635000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14694884" y="6749072"/>
            <a:ext cx="63515" cy="63515"/>
            <a:chOff x="0" y="0"/>
            <a:chExt cx="6350000" cy="6350000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14694884" y="4299459"/>
            <a:ext cx="63515" cy="63515"/>
            <a:chOff x="0" y="0"/>
            <a:chExt cx="6350000" cy="635000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14694884" y="9194785"/>
            <a:ext cx="63515" cy="63515"/>
            <a:chOff x="0" y="0"/>
            <a:chExt cx="6350000" cy="6350000"/>
          </a:xfrm>
        </p:grpSpPr>
        <p:sp>
          <p:nvSpPr>
            <p:cNvPr id="449" name="Freeform 4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0" name="Group 450"/>
          <p:cNvGrpSpPr/>
          <p:nvPr/>
        </p:nvGrpSpPr>
        <p:grpSpPr>
          <a:xfrm>
            <a:off x="14694884" y="3095192"/>
            <a:ext cx="63515" cy="63515"/>
            <a:chOff x="0" y="0"/>
            <a:chExt cx="6350000" cy="6350000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14694884" y="7990518"/>
            <a:ext cx="63515" cy="63515"/>
            <a:chOff x="0" y="0"/>
            <a:chExt cx="6350000" cy="635000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4" name="Group 454"/>
          <p:cNvGrpSpPr/>
          <p:nvPr/>
        </p:nvGrpSpPr>
        <p:grpSpPr>
          <a:xfrm>
            <a:off x="14694884" y="5540905"/>
            <a:ext cx="63515" cy="63515"/>
            <a:chOff x="0" y="0"/>
            <a:chExt cx="6350000" cy="6350000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17186757" y="1853746"/>
            <a:ext cx="63515" cy="63515"/>
            <a:chOff x="0" y="0"/>
            <a:chExt cx="6350000" cy="6350000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17186757" y="6749072"/>
            <a:ext cx="63515" cy="63515"/>
            <a:chOff x="0" y="0"/>
            <a:chExt cx="6350000" cy="635000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17186757" y="4299459"/>
            <a:ext cx="63515" cy="63515"/>
            <a:chOff x="0" y="0"/>
            <a:chExt cx="6350000" cy="6350000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17186757" y="9194785"/>
            <a:ext cx="63515" cy="63515"/>
            <a:chOff x="0" y="0"/>
            <a:chExt cx="6350000" cy="6350000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17186757" y="3095192"/>
            <a:ext cx="63515" cy="63515"/>
            <a:chOff x="0" y="0"/>
            <a:chExt cx="6350000" cy="635000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6" name="Group 466"/>
          <p:cNvGrpSpPr/>
          <p:nvPr/>
        </p:nvGrpSpPr>
        <p:grpSpPr>
          <a:xfrm>
            <a:off x="17186757" y="7990518"/>
            <a:ext cx="63515" cy="63515"/>
            <a:chOff x="0" y="0"/>
            <a:chExt cx="6350000" cy="6350000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17186757" y="5540905"/>
            <a:ext cx="63515" cy="63515"/>
            <a:chOff x="0" y="0"/>
            <a:chExt cx="6350000" cy="6350000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0" name="Group 470"/>
          <p:cNvGrpSpPr/>
          <p:nvPr/>
        </p:nvGrpSpPr>
        <p:grpSpPr>
          <a:xfrm>
            <a:off x="15116069" y="1028700"/>
            <a:ext cx="63515" cy="63515"/>
            <a:chOff x="0" y="0"/>
            <a:chExt cx="6350000" cy="635000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15116069" y="5924026"/>
            <a:ext cx="63515" cy="63515"/>
            <a:chOff x="0" y="0"/>
            <a:chExt cx="6350000" cy="6350000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15116069" y="3474413"/>
            <a:ext cx="63515" cy="63515"/>
            <a:chOff x="0" y="0"/>
            <a:chExt cx="6350000" cy="6350000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6" name="Group 476"/>
          <p:cNvGrpSpPr/>
          <p:nvPr/>
        </p:nvGrpSpPr>
        <p:grpSpPr>
          <a:xfrm>
            <a:off x="15116069" y="8369739"/>
            <a:ext cx="63515" cy="63515"/>
            <a:chOff x="0" y="0"/>
            <a:chExt cx="6350000" cy="635000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15116069" y="2270146"/>
            <a:ext cx="63515" cy="63515"/>
            <a:chOff x="0" y="0"/>
            <a:chExt cx="6350000" cy="6350000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15116069" y="7165472"/>
            <a:ext cx="63515" cy="63515"/>
            <a:chOff x="0" y="0"/>
            <a:chExt cx="6350000" cy="6350000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2" name="Group 482"/>
          <p:cNvGrpSpPr/>
          <p:nvPr/>
        </p:nvGrpSpPr>
        <p:grpSpPr>
          <a:xfrm>
            <a:off x="15116069" y="4715859"/>
            <a:ext cx="63515" cy="63515"/>
            <a:chOff x="0" y="0"/>
            <a:chExt cx="6350000" cy="635000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15529348" y="1440824"/>
            <a:ext cx="63515" cy="63515"/>
            <a:chOff x="0" y="0"/>
            <a:chExt cx="6350000" cy="6350000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15529348" y="6336150"/>
            <a:ext cx="63515" cy="63515"/>
            <a:chOff x="0" y="0"/>
            <a:chExt cx="6350000" cy="6350000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88" name="Group 488"/>
          <p:cNvGrpSpPr/>
          <p:nvPr/>
        </p:nvGrpSpPr>
        <p:grpSpPr>
          <a:xfrm>
            <a:off x="15529348" y="3886536"/>
            <a:ext cx="63515" cy="63515"/>
            <a:chOff x="0" y="0"/>
            <a:chExt cx="6350000" cy="635000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15529348" y="8781863"/>
            <a:ext cx="63515" cy="63515"/>
            <a:chOff x="0" y="0"/>
            <a:chExt cx="6350000" cy="6350000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15529348" y="2682270"/>
            <a:ext cx="63515" cy="63515"/>
            <a:chOff x="0" y="0"/>
            <a:chExt cx="6350000" cy="6350000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4" name="Group 494"/>
          <p:cNvGrpSpPr/>
          <p:nvPr/>
        </p:nvGrpSpPr>
        <p:grpSpPr>
          <a:xfrm>
            <a:off x="15529348" y="7577596"/>
            <a:ext cx="63515" cy="63515"/>
            <a:chOff x="0" y="0"/>
            <a:chExt cx="6350000" cy="635000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15529348" y="5127982"/>
            <a:ext cx="63515" cy="63515"/>
            <a:chOff x="0" y="0"/>
            <a:chExt cx="6350000" cy="6350000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15943547" y="1853746"/>
            <a:ext cx="63515" cy="63515"/>
            <a:chOff x="0" y="0"/>
            <a:chExt cx="6350000" cy="6350000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15943547" y="6749072"/>
            <a:ext cx="63515" cy="63515"/>
            <a:chOff x="0" y="0"/>
            <a:chExt cx="6350000" cy="635000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2" name="Group 502"/>
          <p:cNvGrpSpPr/>
          <p:nvPr/>
        </p:nvGrpSpPr>
        <p:grpSpPr>
          <a:xfrm>
            <a:off x="15943547" y="4299459"/>
            <a:ext cx="63515" cy="63515"/>
            <a:chOff x="0" y="0"/>
            <a:chExt cx="6350000" cy="6350000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4" name="Group 504"/>
          <p:cNvGrpSpPr/>
          <p:nvPr/>
        </p:nvGrpSpPr>
        <p:grpSpPr>
          <a:xfrm>
            <a:off x="15943547" y="9194785"/>
            <a:ext cx="63515" cy="63515"/>
            <a:chOff x="0" y="0"/>
            <a:chExt cx="6350000" cy="6350000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6" name="Group 506"/>
          <p:cNvGrpSpPr/>
          <p:nvPr/>
        </p:nvGrpSpPr>
        <p:grpSpPr>
          <a:xfrm>
            <a:off x="15943547" y="3095192"/>
            <a:ext cx="63515" cy="63515"/>
            <a:chOff x="0" y="0"/>
            <a:chExt cx="6350000" cy="635000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15943547" y="7990518"/>
            <a:ext cx="63515" cy="63515"/>
            <a:chOff x="0" y="0"/>
            <a:chExt cx="6350000" cy="6350000"/>
          </a:xfrm>
        </p:grpSpPr>
        <p:sp>
          <p:nvSpPr>
            <p:cNvPr id="509" name="Freeform 50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0" name="Group 510"/>
          <p:cNvGrpSpPr/>
          <p:nvPr/>
        </p:nvGrpSpPr>
        <p:grpSpPr>
          <a:xfrm>
            <a:off x="15943547" y="5540905"/>
            <a:ext cx="63515" cy="63515"/>
            <a:chOff x="0" y="0"/>
            <a:chExt cx="6350000" cy="6350000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14280745" y="1028700"/>
            <a:ext cx="63515" cy="63515"/>
            <a:chOff x="0" y="0"/>
            <a:chExt cx="1913890" cy="191389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4" name="Group 514"/>
          <p:cNvGrpSpPr/>
          <p:nvPr/>
        </p:nvGrpSpPr>
        <p:grpSpPr>
          <a:xfrm>
            <a:off x="14280745" y="5924026"/>
            <a:ext cx="63515" cy="63515"/>
            <a:chOff x="0" y="0"/>
            <a:chExt cx="1913890" cy="1913890"/>
          </a:xfrm>
        </p:grpSpPr>
        <p:sp>
          <p:nvSpPr>
            <p:cNvPr id="515" name="Freeform 5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6" name="Group 516"/>
          <p:cNvGrpSpPr/>
          <p:nvPr/>
        </p:nvGrpSpPr>
        <p:grpSpPr>
          <a:xfrm>
            <a:off x="14280745" y="3474413"/>
            <a:ext cx="63515" cy="63515"/>
            <a:chOff x="0" y="0"/>
            <a:chExt cx="1913890" cy="1913890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14280745" y="8369739"/>
            <a:ext cx="63515" cy="63515"/>
            <a:chOff x="0" y="0"/>
            <a:chExt cx="1913890" cy="191389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0" name="Group 520"/>
          <p:cNvGrpSpPr/>
          <p:nvPr/>
        </p:nvGrpSpPr>
        <p:grpSpPr>
          <a:xfrm>
            <a:off x="14280745" y="2270146"/>
            <a:ext cx="63515" cy="63515"/>
            <a:chOff x="0" y="0"/>
            <a:chExt cx="1913890" cy="1913890"/>
          </a:xfrm>
        </p:grpSpPr>
        <p:sp>
          <p:nvSpPr>
            <p:cNvPr id="521" name="Freeform 5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14280745" y="7165472"/>
            <a:ext cx="63515" cy="63515"/>
            <a:chOff x="0" y="0"/>
            <a:chExt cx="1913890" cy="1913890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14280745" y="4715859"/>
            <a:ext cx="63515" cy="63515"/>
            <a:chOff x="0" y="0"/>
            <a:chExt cx="1913890" cy="191389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6" name="Group 526"/>
          <p:cNvGrpSpPr/>
          <p:nvPr/>
        </p:nvGrpSpPr>
        <p:grpSpPr>
          <a:xfrm>
            <a:off x="16772618" y="1028700"/>
            <a:ext cx="63515" cy="63515"/>
            <a:chOff x="0" y="0"/>
            <a:chExt cx="1913890" cy="1913890"/>
          </a:xfrm>
        </p:grpSpPr>
        <p:sp>
          <p:nvSpPr>
            <p:cNvPr id="527" name="Freeform 5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16772618" y="5924026"/>
            <a:ext cx="63515" cy="63515"/>
            <a:chOff x="0" y="0"/>
            <a:chExt cx="1913890" cy="1913890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0" name="Group 530"/>
          <p:cNvGrpSpPr/>
          <p:nvPr/>
        </p:nvGrpSpPr>
        <p:grpSpPr>
          <a:xfrm>
            <a:off x="16772618" y="3474413"/>
            <a:ext cx="63515" cy="63515"/>
            <a:chOff x="0" y="0"/>
            <a:chExt cx="1913890" cy="191389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16772618" y="8369739"/>
            <a:ext cx="63515" cy="63515"/>
            <a:chOff x="0" y="0"/>
            <a:chExt cx="1913890" cy="1913890"/>
          </a:xfrm>
        </p:grpSpPr>
        <p:sp>
          <p:nvSpPr>
            <p:cNvPr id="533" name="Freeform 5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16772618" y="2270146"/>
            <a:ext cx="63515" cy="63515"/>
            <a:chOff x="0" y="0"/>
            <a:chExt cx="1913890" cy="1913890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16772618" y="7165472"/>
            <a:ext cx="63515" cy="63515"/>
            <a:chOff x="0" y="0"/>
            <a:chExt cx="1913890" cy="191389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8" name="Group 538"/>
          <p:cNvGrpSpPr/>
          <p:nvPr/>
        </p:nvGrpSpPr>
        <p:grpSpPr>
          <a:xfrm>
            <a:off x="16772618" y="4715859"/>
            <a:ext cx="63515" cy="63515"/>
            <a:chOff x="0" y="0"/>
            <a:chExt cx="1913890" cy="1913890"/>
          </a:xfrm>
        </p:grpSpPr>
        <p:sp>
          <p:nvSpPr>
            <p:cNvPr id="539" name="Freeform 5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14694024" y="1440824"/>
            <a:ext cx="63515" cy="63515"/>
            <a:chOff x="0" y="0"/>
            <a:chExt cx="1913890" cy="1913890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14694024" y="6336150"/>
            <a:ext cx="63515" cy="63515"/>
            <a:chOff x="0" y="0"/>
            <a:chExt cx="1913890" cy="191389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14694024" y="3886536"/>
            <a:ext cx="63515" cy="63515"/>
            <a:chOff x="0" y="0"/>
            <a:chExt cx="1913890" cy="1913890"/>
          </a:xfrm>
        </p:grpSpPr>
        <p:sp>
          <p:nvSpPr>
            <p:cNvPr id="545" name="Freeform 5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14694024" y="8781863"/>
            <a:ext cx="63515" cy="63515"/>
            <a:chOff x="0" y="0"/>
            <a:chExt cx="1913890" cy="1913890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8" name="Group 548"/>
          <p:cNvGrpSpPr/>
          <p:nvPr/>
        </p:nvGrpSpPr>
        <p:grpSpPr>
          <a:xfrm>
            <a:off x="14694024" y="2682270"/>
            <a:ext cx="63515" cy="63515"/>
            <a:chOff x="0" y="0"/>
            <a:chExt cx="1913890" cy="191389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14694024" y="7577596"/>
            <a:ext cx="63515" cy="63515"/>
            <a:chOff x="0" y="0"/>
            <a:chExt cx="1913890" cy="1913890"/>
          </a:xfrm>
        </p:grpSpPr>
        <p:sp>
          <p:nvSpPr>
            <p:cNvPr id="551" name="Freeform 5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14694024" y="5127982"/>
            <a:ext cx="63515" cy="63515"/>
            <a:chOff x="0" y="0"/>
            <a:chExt cx="1913890" cy="1913890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17185897" y="1440824"/>
            <a:ext cx="63515" cy="63515"/>
            <a:chOff x="0" y="0"/>
            <a:chExt cx="1913890" cy="191389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6" name="Group 556"/>
          <p:cNvGrpSpPr/>
          <p:nvPr/>
        </p:nvGrpSpPr>
        <p:grpSpPr>
          <a:xfrm>
            <a:off x="17185897" y="6336150"/>
            <a:ext cx="63515" cy="63515"/>
            <a:chOff x="0" y="0"/>
            <a:chExt cx="1913890" cy="1913890"/>
          </a:xfrm>
        </p:grpSpPr>
        <p:sp>
          <p:nvSpPr>
            <p:cNvPr id="557" name="Freeform 5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17185897" y="3886536"/>
            <a:ext cx="63515" cy="63515"/>
            <a:chOff x="0" y="0"/>
            <a:chExt cx="1913890" cy="1913890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17185897" y="8781863"/>
            <a:ext cx="63515" cy="63515"/>
            <a:chOff x="0" y="0"/>
            <a:chExt cx="1913890" cy="191389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2" name="Group 562"/>
          <p:cNvGrpSpPr/>
          <p:nvPr/>
        </p:nvGrpSpPr>
        <p:grpSpPr>
          <a:xfrm>
            <a:off x="17185897" y="2682270"/>
            <a:ext cx="63515" cy="63515"/>
            <a:chOff x="0" y="0"/>
            <a:chExt cx="1913890" cy="1913890"/>
          </a:xfrm>
        </p:grpSpPr>
        <p:sp>
          <p:nvSpPr>
            <p:cNvPr id="563" name="Freeform 5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17185897" y="7577596"/>
            <a:ext cx="63515" cy="63515"/>
            <a:chOff x="0" y="0"/>
            <a:chExt cx="1913890" cy="1913890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6" name="Group 566"/>
          <p:cNvGrpSpPr/>
          <p:nvPr/>
        </p:nvGrpSpPr>
        <p:grpSpPr>
          <a:xfrm>
            <a:off x="17185897" y="5127982"/>
            <a:ext cx="63515" cy="63515"/>
            <a:chOff x="0" y="0"/>
            <a:chExt cx="1913890" cy="191389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8" name="Group 568"/>
          <p:cNvGrpSpPr/>
          <p:nvPr/>
        </p:nvGrpSpPr>
        <p:grpSpPr>
          <a:xfrm>
            <a:off x="15108223" y="1853746"/>
            <a:ext cx="63515" cy="63515"/>
            <a:chOff x="0" y="0"/>
            <a:chExt cx="1913890" cy="1913890"/>
          </a:xfrm>
        </p:grpSpPr>
        <p:sp>
          <p:nvSpPr>
            <p:cNvPr id="569" name="Freeform 5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0" name="Group 570"/>
          <p:cNvGrpSpPr/>
          <p:nvPr/>
        </p:nvGrpSpPr>
        <p:grpSpPr>
          <a:xfrm>
            <a:off x="15108223" y="6749072"/>
            <a:ext cx="63515" cy="63515"/>
            <a:chOff x="0" y="0"/>
            <a:chExt cx="1913890" cy="1913890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2" name="Group 572"/>
          <p:cNvGrpSpPr/>
          <p:nvPr/>
        </p:nvGrpSpPr>
        <p:grpSpPr>
          <a:xfrm>
            <a:off x="15108223" y="4299459"/>
            <a:ext cx="63515" cy="63515"/>
            <a:chOff x="0" y="0"/>
            <a:chExt cx="1913890" cy="191389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4" name="Group 574"/>
          <p:cNvGrpSpPr/>
          <p:nvPr/>
        </p:nvGrpSpPr>
        <p:grpSpPr>
          <a:xfrm>
            <a:off x="15108223" y="9194785"/>
            <a:ext cx="63515" cy="63515"/>
            <a:chOff x="0" y="0"/>
            <a:chExt cx="1913890" cy="1913890"/>
          </a:xfrm>
        </p:grpSpPr>
        <p:sp>
          <p:nvSpPr>
            <p:cNvPr id="575" name="Freeform 5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15108223" y="3095192"/>
            <a:ext cx="63515" cy="63515"/>
            <a:chOff x="0" y="0"/>
            <a:chExt cx="1913890" cy="1913890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15108223" y="7990518"/>
            <a:ext cx="63515" cy="63515"/>
            <a:chOff x="0" y="0"/>
            <a:chExt cx="1913890" cy="191389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0" name="Group 580"/>
          <p:cNvGrpSpPr/>
          <p:nvPr/>
        </p:nvGrpSpPr>
        <p:grpSpPr>
          <a:xfrm>
            <a:off x="15108223" y="5540905"/>
            <a:ext cx="63515" cy="63515"/>
            <a:chOff x="0" y="0"/>
            <a:chExt cx="1913890" cy="1913890"/>
          </a:xfrm>
        </p:grpSpPr>
        <p:sp>
          <p:nvSpPr>
            <p:cNvPr id="581" name="Freeform 5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13867406" y="1853746"/>
            <a:ext cx="63515" cy="63515"/>
            <a:chOff x="0" y="0"/>
            <a:chExt cx="1913890" cy="1913890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4" name="Group 584"/>
          <p:cNvGrpSpPr/>
          <p:nvPr/>
        </p:nvGrpSpPr>
        <p:grpSpPr>
          <a:xfrm>
            <a:off x="13867406" y="6749072"/>
            <a:ext cx="63515" cy="63515"/>
            <a:chOff x="0" y="0"/>
            <a:chExt cx="1913890" cy="191389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6" name="Group 586"/>
          <p:cNvGrpSpPr/>
          <p:nvPr/>
        </p:nvGrpSpPr>
        <p:grpSpPr>
          <a:xfrm>
            <a:off x="13867406" y="4299459"/>
            <a:ext cx="63515" cy="63515"/>
            <a:chOff x="0" y="0"/>
            <a:chExt cx="1913890" cy="1913890"/>
          </a:xfrm>
        </p:grpSpPr>
        <p:sp>
          <p:nvSpPr>
            <p:cNvPr id="587" name="Freeform 5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8" name="Group 588"/>
          <p:cNvGrpSpPr/>
          <p:nvPr/>
        </p:nvGrpSpPr>
        <p:grpSpPr>
          <a:xfrm>
            <a:off x="13867406" y="9194785"/>
            <a:ext cx="63515" cy="63515"/>
            <a:chOff x="0" y="0"/>
            <a:chExt cx="1913890" cy="1913890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0" name="Group 590"/>
          <p:cNvGrpSpPr/>
          <p:nvPr/>
        </p:nvGrpSpPr>
        <p:grpSpPr>
          <a:xfrm>
            <a:off x="13867406" y="3095192"/>
            <a:ext cx="63515" cy="63515"/>
            <a:chOff x="0" y="0"/>
            <a:chExt cx="1913890" cy="191389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13867406" y="7990518"/>
            <a:ext cx="63515" cy="63515"/>
            <a:chOff x="0" y="0"/>
            <a:chExt cx="1913890" cy="1913890"/>
          </a:xfrm>
        </p:grpSpPr>
        <p:sp>
          <p:nvSpPr>
            <p:cNvPr id="593" name="Freeform 5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13867406" y="5540905"/>
            <a:ext cx="63515" cy="63515"/>
            <a:chOff x="0" y="0"/>
            <a:chExt cx="1913890" cy="1913890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6" name="Group 596"/>
          <p:cNvGrpSpPr/>
          <p:nvPr/>
        </p:nvGrpSpPr>
        <p:grpSpPr>
          <a:xfrm>
            <a:off x="16359279" y="1853746"/>
            <a:ext cx="63515" cy="63515"/>
            <a:chOff x="0" y="0"/>
            <a:chExt cx="1913890" cy="191389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16359279" y="6749072"/>
            <a:ext cx="63515" cy="63515"/>
            <a:chOff x="0" y="0"/>
            <a:chExt cx="1913890" cy="1913890"/>
          </a:xfrm>
        </p:grpSpPr>
        <p:sp>
          <p:nvSpPr>
            <p:cNvPr id="599" name="Freeform 5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0" name="Group 600"/>
          <p:cNvGrpSpPr/>
          <p:nvPr/>
        </p:nvGrpSpPr>
        <p:grpSpPr>
          <a:xfrm>
            <a:off x="16359279" y="4299459"/>
            <a:ext cx="63515" cy="63515"/>
            <a:chOff x="0" y="0"/>
            <a:chExt cx="1913890" cy="1913890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16359279" y="9194785"/>
            <a:ext cx="63515" cy="63515"/>
            <a:chOff x="0" y="0"/>
            <a:chExt cx="1913890" cy="191389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4" name="Group 604"/>
          <p:cNvGrpSpPr/>
          <p:nvPr/>
        </p:nvGrpSpPr>
        <p:grpSpPr>
          <a:xfrm>
            <a:off x="16359279" y="3095192"/>
            <a:ext cx="63515" cy="63515"/>
            <a:chOff x="0" y="0"/>
            <a:chExt cx="1913890" cy="1913890"/>
          </a:xfrm>
        </p:grpSpPr>
        <p:sp>
          <p:nvSpPr>
            <p:cNvPr id="605" name="Freeform 6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16359279" y="7990518"/>
            <a:ext cx="63515" cy="63515"/>
            <a:chOff x="0" y="0"/>
            <a:chExt cx="1913890" cy="1913890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8" name="Group 608"/>
          <p:cNvGrpSpPr/>
          <p:nvPr/>
        </p:nvGrpSpPr>
        <p:grpSpPr>
          <a:xfrm>
            <a:off x="16359279" y="5540905"/>
            <a:ext cx="63515" cy="63515"/>
            <a:chOff x="0" y="0"/>
            <a:chExt cx="1913890" cy="191389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0" name="Group 610"/>
          <p:cNvGrpSpPr/>
          <p:nvPr/>
        </p:nvGrpSpPr>
        <p:grpSpPr>
          <a:xfrm>
            <a:off x="15529408" y="1028700"/>
            <a:ext cx="63515" cy="63515"/>
            <a:chOff x="0" y="0"/>
            <a:chExt cx="1913890" cy="1913890"/>
          </a:xfrm>
        </p:grpSpPr>
        <p:sp>
          <p:nvSpPr>
            <p:cNvPr id="611" name="Freeform 6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2" name="Group 612"/>
          <p:cNvGrpSpPr/>
          <p:nvPr/>
        </p:nvGrpSpPr>
        <p:grpSpPr>
          <a:xfrm>
            <a:off x="15529408" y="5924026"/>
            <a:ext cx="63515" cy="63515"/>
            <a:chOff x="0" y="0"/>
            <a:chExt cx="1913890" cy="1913890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4" name="Group 614"/>
          <p:cNvGrpSpPr/>
          <p:nvPr/>
        </p:nvGrpSpPr>
        <p:grpSpPr>
          <a:xfrm>
            <a:off x="15529408" y="3474413"/>
            <a:ext cx="63515" cy="63515"/>
            <a:chOff x="0" y="0"/>
            <a:chExt cx="1913890" cy="191389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6" name="Group 616"/>
          <p:cNvGrpSpPr/>
          <p:nvPr/>
        </p:nvGrpSpPr>
        <p:grpSpPr>
          <a:xfrm>
            <a:off x="15529408" y="8369739"/>
            <a:ext cx="63515" cy="63515"/>
            <a:chOff x="0" y="0"/>
            <a:chExt cx="1913890" cy="1913890"/>
          </a:xfrm>
        </p:grpSpPr>
        <p:sp>
          <p:nvSpPr>
            <p:cNvPr id="617" name="Freeform 6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15529408" y="2270146"/>
            <a:ext cx="63515" cy="63515"/>
            <a:chOff x="0" y="0"/>
            <a:chExt cx="1913890" cy="1913890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0" name="Group 620"/>
          <p:cNvGrpSpPr/>
          <p:nvPr/>
        </p:nvGrpSpPr>
        <p:grpSpPr>
          <a:xfrm>
            <a:off x="15529408" y="7165472"/>
            <a:ext cx="63515" cy="63515"/>
            <a:chOff x="0" y="0"/>
            <a:chExt cx="1913890" cy="191389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2" name="Group 622"/>
          <p:cNvGrpSpPr/>
          <p:nvPr/>
        </p:nvGrpSpPr>
        <p:grpSpPr>
          <a:xfrm>
            <a:off x="15529408" y="4715859"/>
            <a:ext cx="63515" cy="63515"/>
            <a:chOff x="0" y="0"/>
            <a:chExt cx="1913890" cy="1913890"/>
          </a:xfrm>
        </p:grpSpPr>
        <p:sp>
          <p:nvSpPr>
            <p:cNvPr id="623" name="Freeform 6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4" name="Group 624"/>
          <p:cNvGrpSpPr/>
          <p:nvPr/>
        </p:nvGrpSpPr>
        <p:grpSpPr>
          <a:xfrm>
            <a:off x="15942687" y="1440824"/>
            <a:ext cx="63515" cy="63515"/>
            <a:chOff x="0" y="0"/>
            <a:chExt cx="1913890" cy="1913890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15942687" y="6336150"/>
            <a:ext cx="63515" cy="63515"/>
            <a:chOff x="0" y="0"/>
            <a:chExt cx="1913890" cy="191389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28" name="Group 628"/>
          <p:cNvGrpSpPr/>
          <p:nvPr/>
        </p:nvGrpSpPr>
        <p:grpSpPr>
          <a:xfrm>
            <a:off x="15942687" y="3886536"/>
            <a:ext cx="63515" cy="63515"/>
            <a:chOff x="0" y="0"/>
            <a:chExt cx="1913890" cy="1913890"/>
          </a:xfrm>
        </p:grpSpPr>
        <p:sp>
          <p:nvSpPr>
            <p:cNvPr id="629" name="Freeform 6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0" name="Group 630"/>
          <p:cNvGrpSpPr/>
          <p:nvPr/>
        </p:nvGrpSpPr>
        <p:grpSpPr>
          <a:xfrm>
            <a:off x="15942687" y="8781863"/>
            <a:ext cx="63515" cy="63515"/>
            <a:chOff x="0" y="0"/>
            <a:chExt cx="1913890" cy="1913890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15942687" y="2682270"/>
            <a:ext cx="63515" cy="63515"/>
            <a:chOff x="0" y="0"/>
            <a:chExt cx="1913890" cy="191389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4" name="Group 634"/>
          <p:cNvGrpSpPr/>
          <p:nvPr/>
        </p:nvGrpSpPr>
        <p:grpSpPr>
          <a:xfrm>
            <a:off x="15942687" y="7577596"/>
            <a:ext cx="63515" cy="63515"/>
            <a:chOff x="0" y="0"/>
            <a:chExt cx="1913890" cy="1913890"/>
          </a:xfrm>
        </p:grpSpPr>
        <p:sp>
          <p:nvSpPr>
            <p:cNvPr id="635" name="Freeform 6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6" name="Group 636"/>
          <p:cNvGrpSpPr/>
          <p:nvPr/>
        </p:nvGrpSpPr>
        <p:grpSpPr>
          <a:xfrm>
            <a:off x="15942687" y="5127982"/>
            <a:ext cx="63515" cy="63515"/>
            <a:chOff x="0" y="0"/>
            <a:chExt cx="1913890" cy="1913890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38" name="Group 638"/>
          <p:cNvGrpSpPr>
            <a:grpSpLocks noChangeAspect="1"/>
          </p:cNvGrpSpPr>
          <p:nvPr/>
        </p:nvGrpSpPr>
        <p:grpSpPr>
          <a:xfrm>
            <a:off x="14694084" y="1028700"/>
            <a:ext cx="73343" cy="63515"/>
            <a:chOff x="0" y="0"/>
            <a:chExt cx="6350000" cy="549910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0" name="Group 640"/>
          <p:cNvGrpSpPr>
            <a:grpSpLocks noChangeAspect="1"/>
          </p:cNvGrpSpPr>
          <p:nvPr/>
        </p:nvGrpSpPr>
        <p:grpSpPr>
          <a:xfrm>
            <a:off x="14694084" y="5924026"/>
            <a:ext cx="73343" cy="63515"/>
            <a:chOff x="0" y="0"/>
            <a:chExt cx="6350000" cy="5499100"/>
          </a:xfrm>
        </p:grpSpPr>
        <p:sp>
          <p:nvSpPr>
            <p:cNvPr id="641" name="Freeform 6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2" name="Group 642"/>
          <p:cNvGrpSpPr>
            <a:grpSpLocks noChangeAspect="1"/>
          </p:cNvGrpSpPr>
          <p:nvPr/>
        </p:nvGrpSpPr>
        <p:grpSpPr>
          <a:xfrm>
            <a:off x="14694084" y="3474413"/>
            <a:ext cx="73343" cy="63515"/>
            <a:chOff x="0" y="0"/>
            <a:chExt cx="6350000" cy="5499100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4" name="Group 644"/>
          <p:cNvGrpSpPr>
            <a:grpSpLocks noChangeAspect="1"/>
          </p:cNvGrpSpPr>
          <p:nvPr/>
        </p:nvGrpSpPr>
        <p:grpSpPr>
          <a:xfrm>
            <a:off x="14694084" y="8369739"/>
            <a:ext cx="73343" cy="63515"/>
            <a:chOff x="0" y="0"/>
            <a:chExt cx="6350000" cy="549910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6" name="Group 646"/>
          <p:cNvGrpSpPr>
            <a:grpSpLocks noChangeAspect="1"/>
          </p:cNvGrpSpPr>
          <p:nvPr/>
        </p:nvGrpSpPr>
        <p:grpSpPr>
          <a:xfrm>
            <a:off x="14694084" y="2270146"/>
            <a:ext cx="73343" cy="63515"/>
            <a:chOff x="0" y="0"/>
            <a:chExt cx="6350000" cy="5499100"/>
          </a:xfrm>
        </p:grpSpPr>
        <p:sp>
          <p:nvSpPr>
            <p:cNvPr id="647" name="Freeform 6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48" name="Group 648"/>
          <p:cNvGrpSpPr>
            <a:grpSpLocks noChangeAspect="1"/>
          </p:cNvGrpSpPr>
          <p:nvPr/>
        </p:nvGrpSpPr>
        <p:grpSpPr>
          <a:xfrm>
            <a:off x="14694084" y="7165472"/>
            <a:ext cx="73343" cy="63515"/>
            <a:chOff x="0" y="0"/>
            <a:chExt cx="6350000" cy="5499100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0" name="Group 650"/>
          <p:cNvGrpSpPr>
            <a:grpSpLocks noChangeAspect="1"/>
          </p:cNvGrpSpPr>
          <p:nvPr/>
        </p:nvGrpSpPr>
        <p:grpSpPr>
          <a:xfrm>
            <a:off x="14694084" y="4715859"/>
            <a:ext cx="73343" cy="63515"/>
            <a:chOff x="0" y="0"/>
            <a:chExt cx="6350000" cy="549910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2" name="Group 652"/>
          <p:cNvGrpSpPr>
            <a:grpSpLocks noChangeAspect="1"/>
          </p:cNvGrpSpPr>
          <p:nvPr/>
        </p:nvGrpSpPr>
        <p:grpSpPr>
          <a:xfrm>
            <a:off x="17185957" y="1028700"/>
            <a:ext cx="73343" cy="63515"/>
            <a:chOff x="0" y="0"/>
            <a:chExt cx="6350000" cy="5499100"/>
          </a:xfrm>
        </p:grpSpPr>
        <p:sp>
          <p:nvSpPr>
            <p:cNvPr id="653" name="Freeform 6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4" name="Group 654"/>
          <p:cNvGrpSpPr>
            <a:grpSpLocks noChangeAspect="1"/>
          </p:cNvGrpSpPr>
          <p:nvPr/>
        </p:nvGrpSpPr>
        <p:grpSpPr>
          <a:xfrm>
            <a:off x="17185957" y="5924026"/>
            <a:ext cx="73343" cy="63515"/>
            <a:chOff x="0" y="0"/>
            <a:chExt cx="6350000" cy="5499100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6" name="Group 656"/>
          <p:cNvGrpSpPr>
            <a:grpSpLocks noChangeAspect="1"/>
          </p:cNvGrpSpPr>
          <p:nvPr/>
        </p:nvGrpSpPr>
        <p:grpSpPr>
          <a:xfrm>
            <a:off x="17185957" y="3474413"/>
            <a:ext cx="73343" cy="63515"/>
            <a:chOff x="0" y="0"/>
            <a:chExt cx="6350000" cy="549910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58" name="Group 658"/>
          <p:cNvGrpSpPr>
            <a:grpSpLocks noChangeAspect="1"/>
          </p:cNvGrpSpPr>
          <p:nvPr/>
        </p:nvGrpSpPr>
        <p:grpSpPr>
          <a:xfrm>
            <a:off x="17185957" y="8369739"/>
            <a:ext cx="73343" cy="63515"/>
            <a:chOff x="0" y="0"/>
            <a:chExt cx="6350000" cy="5499100"/>
          </a:xfrm>
        </p:grpSpPr>
        <p:sp>
          <p:nvSpPr>
            <p:cNvPr id="659" name="Freeform 6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0" name="Group 660"/>
          <p:cNvGrpSpPr>
            <a:grpSpLocks noChangeAspect="1"/>
          </p:cNvGrpSpPr>
          <p:nvPr/>
        </p:nvGrpSpPr>
        <p:grpSpPr>
          <a:xfrm>
            <a:off x="17185957" y="2270146"/>
            <a:ext cx="73343" cy="63515"/>
            <a:chOff x="0" y="0"/>
            <a:chExt cx="6350000" cy="5499100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2" name="Group 662"/>
          <p:cNvGrpSpPr>
            <a:grpSpLocks noChangeAspect="1"/>
          </p:cNvGrpSpPr>
          <p:nvPr/>
        </p:nvGrpSpPr>
        <p:grpSpPr>
          <a:xfrm>
            <a:off x="17185957" y="7165472"/>
            <a:ext cx="73343" cy="63515"/>
            <a:chOff x="0" y="0"/>
            <a:chExt cx="6350000" cy="549910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4" name="Group 664"/>
          <p:cNvGrpSpPr>
            <a:grpSpLocks noChangeAspect="1"/>
          </p:cNvGrpSpPr>
          <p:nvPr/>
        </p:nvGrpSpPr>
        <p:grpSpPr>
          <a:xfrm>
            <a:off x="17185957" y="4715859"/>
            <a:ext cx="73343" cy="63515"/>
            <a:chOff x="0" y="0"/>
            <a:chExt cx="6350000" cy="5499100"/>
          </a:xfrm>
        </p:grpSpPr>
        <p:sp>
          <p:nvSpPr>
            <p:cNvPr id="665" name="Freeform 6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6" name="Group 666"/>
          <p:cNvGrpSpPr>
            <a:grpSpLocks noChangeAspect="1"/>
          </p:cNvGrpSpPr>
          <p:nvPr/>
        </p:nvGrpSpPr>
        <p:grpSpPr>
          <a:xfrm>
            <a:off x="15107363" y="1440824"/>
            <a:ext cx="73343" cy="63515"/>
            <a:chOff x="0" y="0"/>
            <a:chExt cx="6350000" cy="5499100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68" name="Group 668"/>
          <p:cNvGrpSpPr>
            <a:grpSpLocks noChangeAspect="1"/>
          </p:cNvGrpSpPr>
          <p:nvPr/>
        </p:nvGrpSpPr>
        <p:grpSpPr>
          <a:xfrm>
            <a:off x="15107363" y="6336150"/>
            <a:ext cx="73343" cy="63515"/>
            <a:chOff x="0" y="0"/>
            <a:chExt cx="6350000" cy="549910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0" name="Group 670"/>
          <p:cNvGrpSpPr>
            <a:grpSpLocks noChangeAspect="1"/>
          </p:cNvGrpSpPr>
          <p:nvPr/>
        </p:nvGrpSpPr>
        <p:grpSpPr>
          <a:xfrm>
            <a:off x="15107363" y="3886536"/>
            <a:ext cx="73343" cy="63515"/>
            <a:chOff x="0" y="0"/>
            <a:chExt cx="6350000" cy="5499100"/>
          </a:xfrm>
        </p:grpSpPr>
        <p:sp>
          <p:nvSpPr>
            <p:cNvPr id="671" name="Freeform 6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2" name="Group 672"/>
          <p:cNvGrpSpPr>
            <a:grpSpLocks noChangeAspect="1"/>
          </p:cNvGrpSpPr>
          <p:nvPr/>
        </p:nvGrpSpPr>
        <p:grpSpPr>
          <a:xfrm>
            <a:off x="15107363" y="8781863"/>
            <a:ext cx="73343" cy="63515"/>
            <a:chOff x="0" y="0"/>
            <a:chExt cx="6350000" cy="5499100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4" name="Group 674"/>
          <p:cNvGrpSpPr>
            <a:grpSpLocks noChangeAspect="1"/>
          </p:cNvGrpSpPr>
          <p:nvPr/>
        </p:nvGrpSpPr>
        <p:grpSpPr>
          <a:xfrm>
            <a:off x="15107363" y="2682270"/>
            <a:ext cx="73343" cy="63515"/>
            <a:chOff x="0" y="0"/>
            <a:chExt cx="6350000" cy="549910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6" name="Group 676"/>
          <p:cNvGrpSpPr>
            <a:grpSpLocks noChangeAspect="1"/>
          </p:cNvGrpSpPr>
          <p:nvPr/>
        </p:nvGrpSpPr>
        <p:grpSpPr>
          <a:xfrm>
            <a:off x="15107363" y="7577596"/>
            <a:ext cx="73343" cy="63515"/>
            <a:chOff x="0" y="0"/>
            <a:chExt cx="6350000" cy="5499100"/>
          </a:xfrm>
        </p:grpSpPr>
        <p:sp>
          <p:nvSpPr>
            <p:cNvPr id="677" name="Freeform 6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8" name="Group 678"/>
          <p:cNvGrpSpPr>
            <a:grpSpLocks noChangeAspect="1"/>
          </p:cNvGrpSpPr>
          <p:nvPr/>
        </p:nvGrpSpPr>
        <p:grpSpPr>
          <a:xfrm>
            <a:off x="15107363" y="5127982"/>
            <a:ext cx="73343" cy="63515"/>
            <a:chOff x="0" y="0"/>
            <a:chExt cx="6350000" cy="5499100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0" name="Group 680"/>
          <p:cNvGrpSpPr>
            <a:grpSpLocks noChangeAspect="1"/>
          </p:cNvGrpSpPr>
          <p:nvPr/>
        </p:nvGrpSpPr>
        <p:grpSpPr>
          <a:xfrm>
            <a:off x="15521562" y="1853746"/>
            <a:ext cx="73343" cy="63515"/>
            <a:chOff x="0" y="0"/>
            <a:chExt cx="6350000" cy="549910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2" name="Group 682"/>
          <p:cNvGrpSpPr>
            <a:grpSpLocks noChangeAspect="1"/>
          </p:cNvGrpSpPr>
          <p:nvPr/>
        </p:nvGrpSpPr>
        <p:grpSpPr>
          <a:xfrm>
            <a:off x="15521562" y="6749072"/>
            <a:ext cx="73343" cy="63515"/>
            <a:chOff x="0" y="0"/>
            <a:chExt cx="6350000" cy="5499100"/>
          </a:xfrm>
        </p:grpSpPr>
        <p:sp>
          <p:nvSpPr>
            <p:cNvPr id="683" name="Freeform 6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4" name="Group 684"/>
          <p:cNvGrpSpPr>
            <a:grpSpLocks noChangeAspect="1"/>
          </p:cNvGrpSpPr>
          <p:nvPr/>
        </p:nvGrpSpPr>
        <p:grpSpPr>
          <a:xfrm>
            <a:off x="15521562" y="4299459"/>
            <a:ext cx="73343" cy="63515"/>
            <a:chOff x="0" y="0"/>
            <a:chExt cx="6350000" cy="5499100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6" name="Group 686"/>
          <p:cNvGrpSpPr>
            <a:grpSpLocks noChangeAspect="1"/>
          </p:cNvGrpSpPr>
          <p:nvPr/>
        </p:nvGrpSpPr>
        <p:grpSpPr>
          <a:xfrm>
            <a:off x="15521562" y="9194785"/>
            <a:ext cx="73343" cy="63515"/>
            <a:chOff x="0" y="0"/>
            <a:chExt cx="6350000" cy="549910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88" name="Group 688"/>
          <p:cNvGrpSpPr>
            <a:grpSpLocks noChangeAspect="1"/>
          </p:cNvGrpSpPr>
          <p:nvPr/>
        </p:nvGrpSpPr>
        <p:grpSpPr>
          <a:xfrm>
            <a:off x="15521562" y="3095192"/>
            <a:ext cx="73343" cy="63515"/>
            <a:chOff x="0" y="0"/>
            <a:chExt cx="6350000" cy="5499100"/>
          </a:xfrm>
        </p:grpSpPr>
        <p:sp>
          <p:nvSpPr>
            <p:cNvPr id="689" name="Freeform 6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0" name="Group 690"/>
          <p:cNvGrpSpPr>
            <a:grpSpLocks noChangeAspect="1"/>
          </p:cNvGrpSpPr>
          <p:nvPr/>
        </p:nvGrpSpPr>
        <p:grpSpPr>
          <a:xfrm>
            <a:off x="15521562" y="7990518"/>
            <a:ext cx="73343" cy="63515"/>
            <a:chOff x="0" y="0"/>
            <a:chExt cx="6350000" cy="5499100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2" name="Group 692"/>
          <p:cNvGrpSpPr>
            <a:grpSpLocks noChangeAspect="1"/>
          </p:cNvGrpSpPr>
          <p:nvPr/>
        </p:nvGrpSpPr>
        <p:grpSpPr>
          <a:xfrm>
            <a:off x="15521562" y="5540905"/>
            <a:ext cx="73343" cy="63515"/>
            <a:chOff x="0" y="0"/>
            <a:chExt cx="6350000" cy="549910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4" name="Group 694"/>
          <p:cNvGrpSpPr>
            <a:grpSpLocks noChangeAspect="1"/>
          </p:cNvGrpSpPr>
          <p:nvPr/>
        </p:nvGrpSpPr>
        <p:grpSpPr>
          <a:xfrm>
            <a:off x="14280745" y="1853746"/>
            <a:ext cx="73343" cy="63515"/>
            <a:chOff x="0" y="0"/>
            <a:chExt cx="6350000" cy="5499100"/>
          </a:xfrm>
        </p:grpSpPr>
        <p:sp>
          <p:nvSpPr>
            <p:cNvPr id="695" name="Freeform 6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6" name="Group 696"/>
          <p:cNvGrpSpPr>
            <a:grpSpLocks noChangeAspect="1"/>
          </p:cNvGrpSpPr>
          <p:nvPr/>
        </p:nvGrpSpPr>
        <p:grpSpPr>
          <a:xfrm>
            <a:off x="14280745" y="6749072"/>
            <a:ext cx="73343" cy="63515"/>
            <a:chOff x="0" y="0"/>
            <a:chExt cx="6350000" cy="5499100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8" name="Group 698"/>
          <p:cNvGrpSpPr>
            <a:grpSpLocks noChangeAspect="1"/>
          </p:cNvGrpSpPr>
          <p:nvPr/>
        </p:nvGrpSpPr>
        <p:grpSpPr>
          <a:xfrm>
            <a:off x="14280745" y="4299459"/>
            <a:ext cx="73343" cy="63515"/>
            <a:chOff x="0" y="0"/>
            <a:chExt cx="6350000" cy="549910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0" name="Group 700"/>
          <p:cNvGrpSpPr>
            <a:grpSpLocks noChangeAspect="1"/>
          </p:cNvGrpSpPr>
          <p:nvPr/>
        </p:nvGrpSpPr>
        <p:grpSpPr>
          <a:xfrm>
            <a:off x="14280745" y="9194785"/>
            <a:ext cx="73343" cy="63515"/>
            <a:chOff x="0" y="0"/>
            <a:chExt cx="6350000" cy="5499100"/>
          </a:xfrm>
        </p:grpSpPr>
        <p:sp>
          <p:nvSpPr>
            <p:cNvPr id="701" name="Freeform 7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2" name="Group 702"/>
          <p:cNvGrpSpPr>
            <a:grpSpLocks noChangeAspect="1"/>
          </p:cNvGrpSpPr>
          <p:nvPr/>
        </p:nvGrpSpPr>
        <p:grpSpPr>
          <a:xfrm>
            <a:off x="14280745" y="3095192"/>
            <a:ext cx="73343" cy="63515"/>
            <a:chOff x="0" y="0"/>
            <a:chExt cx="6350000" cy="5499100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4" name="Group 704"/>
          <p:cNvGrpSpPr>
            <a:grpSpLocks noChangeAspect="1"/>
          </p:cNvGrpSpPr>
          <p:nvPr/>
        </p:nvGrpSpPr>
        <p:grpSpPr>
          <a:xfrm>
            <a:off x="14280745" y="7990518"/>
            <a:ext cx="73343" cy="63515"/>
            <a:chOff x="0" y="0"/>
            <a:chExt cx="6350000" cy="549910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6" name="Group 706"/>
          <p:cNvGrpSpPr>
            <a:grpSpLocks noChangeAspect="1"/>
          </p:cNvGrpSpPr>
          <p:nvPr/>
        </p:nvGrpSpPr>
        <p:grpSpPr>
          <a:xfrm>
            <a:off x="14280745" y="5540905"/>
            <a:ext cx="73343" cy="63515"/>
            <a:chOff x="0" y="0"/>
            <a:chExt cx="6350000" cy="5499100"/>
          </a:xfrm>
        </p:grpSpPr>
        <p:sp>
          <p:nvSpPr>
            <p:cNvPr id="707" name="Freeform 7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08" name="Group 708"/>
          <p:cNvGrpSpPr>
            <a:grpSpLocks noChangeAspect="1"/>
          </p:cNvGrpSpPr>
          <p:nvPr/>
        </p:nvGrpSpPr>
        <p:grpSpPr>
          <a:xfrm>
            <a:off x="16772618" y="1853746"/>
            <a:ext cx="73343" cy="63515"/>
            <a:chOff x="0" y="0"/>
            <a:chExt cx="6350000" cy="5499100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0" name="Group 710"/>
          <p:cNvGrpSpPr>
            <a:grpSpLocks noChangeAspect="1"/>
          </p:cNvGrpSpPr>
          <p:nvPr/>
        </p:nvGrpSpPr>
        <p:grpSpPr>
          <a:xfrm>
            <a:off x="16772618" y="6749072"/>
            <a:ext cx="73343" cy="63515"/>
            <a:chOff x="0" y="0"/>
            <a:chExt cx="6350000" cy="549910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2" name="Group 712"/>
          <p:cNvGrpSpPr>
            <a:grpSpLocks noChangeAspect="1"/>
          </p:cNvGrpSpPr>
          <p:nvPr/>
        </p:nvGrpSpPr>
        <p:grpSpPr>
          <a:xfrm>
            <a:off x="16772618" y="4299459"/>
            <a:ext cx="73343" cy="63515"/>
            <a:chOff x="0" y="0"/>
            <a:chExt cx="6350000" cy="5499100"/>
          </a:xfrm>
        </p:grpSpPr>
        <p:sp>
          <p:nvSpPr>
            <p:cNvPr id="713" name="Freeform 7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4" name="Group 714"/>
          <p:cNvGrpSpPr>
            <a:grpSpLocks noChangeAspect="1"/>
          </p:cNvGrpSpPr>
          <p:nvPr/>
        </p:nvGrpSpPr>
        <p:grpSpPr>
          <a:xfrm>
            <a:off x="16772618" y="9194785"/>
            <a:ext cx="73343" cy="63515"/>
            <a:chOff x="0" y="0"/>
            <a:chExt cx="6350000" cy="5499100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6" name="Group 716"/>
          <p:cNvGrpSpPr>
            <a:grpSpLocks noChangeAspect="1"/>
          </p:cNvGrpSpPr>
          <p:nvPr/>
        </p:nvGrpSpPr>
        <p:grpSpPr>
          <a:xfrm>
            <a:off x="16772618" y="3095192"/>
            <a:ext cx="73343" cy="63515"/>
            <a:chOff x="0" y="0"/>
            <a:chExt cx="6350000" cy="54991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18" name="Group 718"/>
          <p:cNvGrpSpPr>
            <a:grpSpLocks noChangeAspect="1"/>
          </p:cNvGrpSpPr>
          <p:nvPr/>
        </p:nvGrpSpPr>
        <p:grpSpPr>
          <a:xfrm>
            <a:off x="16772618" y="7990518"/>
            <a:ext cx="73343" cy="63515"/>
            <a:chOff x="0" y="0"/>
            <a:chExt cx="6350000" cy="5499100"/>
          </a:xfrm>
        </p:grpSpPr>
        <p:sp>
          <p:nvSpPr>
            <p:cNvPr id="719" name="Freeform 7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0" name="Group 720"/>
          <p:cNvGrpSpPr>
            <a:grpSpLocks noChangeAspect="1"/>
          </p:cNvGrpSpPr>
          <p:nvPr/>
        </p:nvGrpSpPr>
        <p:grpSpPr>
          <a:xfrm>
            <a:off x="16772618" y="5540905"/>
            <a:ext cx="73343" cy="63515"/>
            <a:chOff x="0" y="0"/>
            <a:chExt cx="6350000" cy="5499100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2" name="Group 722"/>
          <p:cNvGrpSpPr>
            <a:grpSpLocks noChangeAspect="1"/>
          </p:cNvGrpSpPr>
          <p:nvPr/>
        </p:nvGrpSpPr>
        <p:grpSpPr>
          <a:xfrm>
            <a:off x="15942747" y="1028700"/>
            <a:ext cx="73343" cy="63515"/>
            <a:chOff x="0" y="0"/>
            <a:chExt cx="6350000" cy="54991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4" name="Group 724"/>
          <p:cNvGrpSpPr>
            <a:grpSpLocks noChangeAspect="1"/>
          </p:cNvGrpSpPr>
          <p:nvPr/>
        </p:nvGrpSpPr>
        <p:grpSpPr>
          <a:xfrm>
            <a:off x="15942747" y="5924026"/>
            <a:ext cx="73343" cy="63515"/>
            <a:chOff x="0" y="0"/>
            <a:chExt cx="6350000" cy="5499100"/>
          </a:xfrm>
        </p:grpSpPr>
        <p:sp>
          <p:nvSpPr>
            <p:cNvPr id="725" name="Freeform 7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6" name="Group 726"/>
          <p:cNvGrpSpPr>
            <a:grpSpLocks noChangeAspect="1"/>
          </p:cNvGrpSpPr>
          <p:nvPr/>
        </p:nvGrpSpPr>
        <p:grpSpPr>
          <a:xfrm>
            <a:off x="15942747" y="3474413"/>
            <a:ext cx="73343" cy="63515"/>
            <a:chOff x="0" y="0"/>
            <a:chExt cx="6350000" cy="5499100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8" name="Group 728"/>
          <p:cNvGrpSpPr>
            <a:grpSpLocks noChangeAspect="1"/>
          </p:cNvGrpSpPr>
          <p:nvPr/>
        </p:nvGrpSpPr>
        <p:grpSpPr>
          <a:xfrm>
            <a:off x="15942747" y="8369739"/>
            <a:ext cx="73343" cy="63515"/>
            <a:chOff x="0" y="0"/>
            <a:chExt cx="6350000" cy="54991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0" name="Group 730"/>
          <p:cNvGrpSpPr>
            <a:grpSpLocks noChangeAspect="1"/>
          </p:cNvGrpSpPr>
          <p:nvPr/>
        </p:nvGrpSpPr>
        <p:grpSpPr>
          <a:xfrm>
            <a:off x="15942747" y="2270146"/>
            <a:ext cx="73343" cy="63515"/>
            <a:chOff x="0" y="0"/>
            <a:chExt cx="6350000" cy="5499100"/>
          </a:xfrm>
        </p:grpSpPr>
        <p:sp>
          <p:nvSpPr>
            <p:cNvPr id="731" name="Freeform 7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2" name="Group 732"/>
          <p:cNvGrpSpPr>
            <a:grpSpLocks noChangeAspect="1"/>
          </p:cNvGrpSpPr>
          <p:nvPr/>
        </p:nvGrpSpPr>
        <p:grpSpPr>
          <a:xfrm>
            <a:off x="15942747" y="7165472"/>
            <a:ext cx="73343" cy="63515"/>
            <a:chOff x="0" y="0"/>
            <a:chExt cx="6350000" cy="5499100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4" name="Group 734"/>
          <p:cNvGrpSpPr>
            <a:grpSpLocks noChangeAspect="1"/>
          </p:cNvGrpSpPr>
          <p:nvPr/>
        </p:nvGrpSpPr>
        <p:grpSpPr>
          <a:xfrm>
            <a:off x="15942747" y="4715859"/>
            <a:ext cx="73343" cy="63515"/>
            <a:chOff x="0" y="0"/>
            <a:chExt cx="6350000" cy="54991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6" name="Group 736"/>
          <p:cNvGrpSpPr>
            <a:grpSpLocks noChangeAspect="1"/>
          </p:cNvGrpSpPr>
          <p:nvPr/>
        </p:nvGrpSpPr>
        <p:grpSpPr>
          <a:xfrm>
            <a:off x="13862492" y="1440824"/>
            <a:ext cx="73343" cy="63515"/>
            <a:chOff x="0" y="0"/>
            <a:chExt cx="6350000" cy="5499100"/>
          </a:xfrm>
        </p:grpSpPr>
        <p:sp>
          <p:nvSpPr>
            <p:cNvPr id="737" name="Freeform 7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38" name="Group 738"/>
          <p:cNvGrpSpPr>
            <a:grpSpLocks noChangeAspect="1"/>
          </p:cNvGrpSpPr>
          <p:nvPr/>
        </p:nvGrpSpPr>
        <p:grpSpPr>
          <a:xfrm>
            <a:off x="13862492" y="6336150"/>
            <a:ext cx="73343" cy="63515"/>
            <a:chOff x="0" y="0"/>
            <a:chExt cx="6350000" cy="5499100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0" name="Group 740"/>
          <p:cNvGrpSpPr>
            <a:grpSpLocks noChangeAspect="1"/>
          </p:cNvGrpSpPr>
          <p:nvPr/>
        </p:nvGrpSpPr>
        <p:grpSpPr>
          <a:xfrm>
            <a:off x="13862492" y="3886536"/>
            <a:ext cx="73343" cy="63515"/>
            <a:chOff x="0" y="0"/>
            <a:chExt cx="6350000" cy="54991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2" name="Group 742"/>
          <p:cNvGrpSpPr>
            <a:grpSpLocks noChangeAspect="1"/>
          </p:cNvGrpSpPr>
          <p:nvPr/>
        </p:nvGrpSpPr>
        <p:grpSpPr>
          <a:xfrm>
            <a:off x="13862492" y="8781863"/>
            <a:ext cx="73343" cy="63515"/>
            <a:chOff x="0" y="0"/>
            <a:chExt cx="6350000" cy="5499100"/>
          </a:xfrm>
        </p:grpSpPr>
        <p:sp>
          <p:nvSpPr>
            <p:cNvPr id="743" name="Freeform 7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4" name="Group 744"/>
          <p:cNvGrpSpPr>
            <a:grpSpLocks noChangeAspect="1"/>
          </p:cNvGrpSpPr>
          <p:nvPr/>
        </p:nvGrpSpPr>
        <p:grpSpPr>
          <a:xfrm>
            <a:off x="13862492" y="2682270"/>
            <a:ext cx="73343" cy="63515"/>
            <a:chOff x="0" y="0"/>
            <a:chExt cx="6350000" cy="5499100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6" name="Group 746"/>
          <p:cNvGrpSpPr>
            <a:grpSpLocks noChangeAspect="1"/>
          </p:cNvGrpSpPr>
          <p:nvPr/>
        </p:nvGrpSpPr>
        <p:grpSpPr>
          <a:xfrm>
            <a:off x="13862492" y="7577596"/>
            <a:ext cx="73343" cy="63515"/>
            <a:chOff x="0" y="0"/>
            <a:chExt cx="6350000" cy="54991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8" name="Group 748"/>
          <p:cNvGrpSpPr>
            <a:grpSpLocks noChangeAspect="1"/>
          </p:cNvGrpSpPr>
          <p:nvPr/>
        </p:nvGrpSpPr>
        <p:grpSpPr>
          <a:xfrm>
            <a:off x="13862492" y="5127982"/>
            <a:ext cx="73343" cy="63515"/>
            <a:chOff x="0" y="0"/>
            <a:chExt cx="6350000" cy="5499100"/>
          </a:xfrm>
        </p:grpSpPr>
        <p:sp>
          <p:nvSpPr>
            <p:cNvPr id="749" name="Freeform 7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0" name="Group 750"/>
          <p:cNvGrpSpPr>
            <a:grpSpLocks noChangeAspect="1"/>
          </p:cNvGrpSpPr>
          <p:nvPr/>
        </p:nvGrpSpPr>
        <p:grpSpPr>
          <a:xfrm>
            <a:off x="16354365" y="1440824"/>
            <a:ext cx="73343" cy="63515"/>
            <a:chOff x="0" y="0"/>
            <a:chExt cx="6350000" cy="5499100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2" name="Group 752"/>
          <p:cNvGrpSpPr>
            <a:grpSpLocks noChangeAspect="1"/>
          </p:cNvGrpSpPr>
          <p:nvPr/>
        </p:nvGrpSpPr>
        <p:grpSpPr>
          <a:xfrm>
            <a:off x="16354365" y="6336150"/>
            <a:ext cx="73343" cy="63515"/>
            <a:chOff x="0" y="0"/>
            <a:chExt cx="6350000" cy="54991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4" name="Group 754"/>
          <p:cNvGrpSpPr>
            <a:grpSpLocks noChangeAspect="1"/>
          </p:cNvGrpSpPr>
          <p:nvPr/>
        </p:nvGrpSpPr>
        <p:grpSpPr>
          <a:xfrm>
            <a:off x="16354365" y="3886536"/>
            <a:ext cx="73343" cy="63515"/>
            <a:chOff x="0" y="0"/>
            <a:chExt cx="6350000" cy="5499100"/>
          </a:xfrm>
        </p:grpSpPr>
        <p:sp>
          <p:nvSpPr>
            <p:cNvPr id="755" name="Freeform 7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6" name="Group 756"/>
          <p:cNvGrpSpPr>
            <a:grpSpLocks noChangeAspect="1"/>
          </p:cNvGrpSpPr>
          <p:nvPr/>
        </p:nvGrpSpPr>
        <p:grpSpPr>
          <a:xfrm>
            <a:off x="16354365" y="8781863"/>
            <a:ext cx="73343" cy="63515"/>
            <a:chOff x="0" y="0"/>
            <a:chExt cx="6350000" cy="5499100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58" name="Group 758"/>
          <p:cNvGrpSpPr>
            <a:grpSpLocks noChangeAspect="1"/>
          </p:cNvGrpSpPr>
          <p:nvPr/>
        </p:nvGrpSpPr>
        <p:grpSpPr>
          <a:xfrm>
            <a:off x="16354365" y="2682270"/>
            <a:ext cx="73343" cy="63515"/>
            <a:chOff x="0" y="0"/>
            <a:chExt cx="6350000" cy="54991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0" name="Group 760"/>
          <p:cNvGrpSpPr>
            <a:grpSpLocks noChangeAspect="1"/>
          </p:cNvGrpSpPr>
          <p:nvPr/>
        </p:nvGrpSpPr>
        <p:grpSpPr>
          <a:xfrm>
            <a:off x="16354365" y="7577596"/>
            <a:ext cx="73343" cy="63515"/>
            <a:chOff x="0" y="0"/>
            <a:chExt cx="6350000" cy="5499100"/>
          </a:xfrm>
        </p:grpSpPr>
        <p:sp>
          <p:nvSpPr>
            <p:cNvPr id="761" name="Freeform 7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62" name="Group 762"/>
          <p:cNvGrpSpPr>
            <a:grpSpLocks noChangeAspect="1"/>
          </p:cNvGrpSpPr>
          <p:nvPr/>
        </p:nvGrpSpPr>
        <p:grpSpPr>
          <a:xfrm>
            <a:off x="16354365" y="5127982"/>
            <a:ext cx="73343" cy="63515"/>
            <a:chOff x="0" y="0"/>
            <a:chExt cx="6350000" cy="5499100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2E88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67" name="TextBox 76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68" name="TextBox 768"/>
          <p:cNvSpPr txBox="1"/>
          <p:nvPr/>
        </p:nvSpPr>
        <p:spPr>
          <a:xfrm>
            <a:off x="9186598" y="1176519"/>
            <a:ext cx="9091877" cy="25648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CORAIS VERDADEIRAS</a:t>
            </a:r>
          </a:p>
        </p:txBody>
      </p:sp>
      <p:sp>
        <p:nvSpPr>
          <p:cNvPr id="769" name="TextBox 769"/>
          <p:cNvSpPr txBox="1"/>
          <p:nvPr/>
        </p:nvSpPr>
        <p:spPr>
          <a:xfrm>
            <a:off x="10057977" y="9342845"/>
            <a:ext cx="738695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3600" b="1" i="1" dirty="0" err="1"/>
              <a:t>Micrurus</a:t>
            </a:r>
            <a:r>
              <a:rPr lang="pt-BR" sz="3600" b="1" i="1" dirty="0"/>
              <a:t> </a:t>
            </a:r>
            <a:r>
              <a:rPr lang="pt-BR" sz="3600" b="1" i="1" dirty="0" err="1"/>
              <a:t>altirostris</a:t>
            </a:r>
            <a:endParaRPr lang="pt-BR" sz="3600" b="1" dirty="0"/>
          </a:p>
        </p:txBody>
      </p:sp>
      <p:sp>
        <p:nvSpPr>
          <p:cNvPr id="770" name="TextBox 770"/>
          <p:cNvSpPr txBox="1"/>
          <p:nvPr/>
        </p:nvSpPr>
        <p:spPr>
          <a:xfrm>
            <a:off x="1305350" y="4796194"/>
            <a:ext cx="6259667" cy="59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pt-BR" sz="3600" b="1" i="1" dirty="0" err="1">
                <a:solidFill>
                  <a:schemeClr val="bg1"/>
                </a:solidFill>
              </a:rPr>
              <a:t>Micrurus</a:t>
            </a:r>
            <a:r>
              <a:rPr lang="pt-BR" sz="3600" b="1" i="1" dirty="0">
                <a:solidFill>
                  <a:schemeClr val="bg1"/>
                </a:solidFill>
              </a:rPr>
              <a:t> </a:t>
            </a:r>
            <a:r>
              <a:rPr lang="pt-BR" sz="3600" b="1" i="1" dirty="0" err="1">
                <a:solidFill>
                  <a:schemeClr val="bg1"/>
                </a:solidFill>
              </a:rPr>
              <a:t>fulvius</a:t>
            </a:r>
            <a:endParaRPr lang="en-US" sz="3499" dirty="0">
              <a:solidFill>
                <a:schemeClr val="bg1"/>
              </a:solidFill>
              <a:latin typeface="Clear Sans Bold Italics"/>
            </a:endParaRPr>
          </a:p>
        </p:txBody>
      </p:sp>
      <p:sp>
        <p:nvSpPr>
          <p:cNvPr id="771" name="TextBox 771"/>
          <p:cNvSpPr txBox="1"/>
          <p:nvPr/>
        </p:nvSpPr>
        <p:spPr>
          <a:xfrm>
            <a:off x="9450917" y="4213690"/>
            <a:ext cx="8601074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2</a:t>
            </a:r>
          </a:p>
        </p:txBody>
      </p:sp>
      <p:pic>
        <p:nvPicPr>
          <p:cNvPr id="781" name="Imagem 780" descr="Uma imagem contendo animal, pequeno, marrom, recheado&#10;&#10;Descrição gerada automaticamente">
            <a:extLst>
              <a:ext uri="{FF2B5EF4-FFF2-40B4-BE49-F238E27FC236}">
                <a16:creationId xmlns:a16="http://schemas.microsoft.com/office/drawing/2014/main" id="{C874F723-23F2-7052-894A-142CF895D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7" y="535563"/>
            <a:ext cx="6269190" cy="4180296"/>
          </a:xfrm>
          <a:prstGeom prst="rect">
            <a:avLst/>
          </a:prstGeom>
        </p:spPr>
      </p:pic>
      <p:pic>
        <p:nvPicPr>
          <p:cNvPr id="783" name="Imagem 782" descr="Cobra com a língua de fora&#10;&#10;Descrição gerada automaticamente">
            <a:extLst>
              <a:ext uri="{FF2B5EF4-FFF2-40B4-BE49-F238E27FC236}">
                <a16:creationId xmlns:a16="http://schemas.microsoft.com/office/drawing/2014/main" id="{9C03D515-2656-CC32-74EC-AB68AF9A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7" y="5520828"/>
            <a:ext cx="6269190" cy="4177049"/>
          </a:xfrm>
          <a:prstGeom prst="rect">
            <a:avLst/>
          </a:prstGeom>
        </p:spPr>
      </p:pic>
      <p:pic>
        <p:nvPicPr>
          <p:cNvPr id="785" name="Imagem 784" descr="Cobra com a boca aberta&#10;&#10;Descrição gerada automaticamente">
            <a:extLst>
              <a:ext uri="{FF2B5EF4-FFF2-40B4-BE49-F238E27FC236}">
                <a16:creationId xmlns:a16="http://schemas.microsoft.com/office/drawing/2014/main" id="{7E309E1A-1329-CE79-A6ED-434BB068B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1" y="5074230"/>
            <a:ext cx="5874330" cy="42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/>
      <p:bldP spid="770" grpId="0"/>
      <p:bldP spid="7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extBox 771"/>
          <p:cNvSpPr txBox="1"/>
          <p:nvPr/>
        </p:nvSpPr>
        <p:spPr>
          <a:xfrm>
            <a:off x="7184287" y="4695008"/>
            <a:ext cx="3566042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PROBLEMA 3</a:t>
            </a:r>
          </a:p>
        </p:txBody>
      </p:sp>
      <p:pic>
        <p:nvPicPr>
          <p:cNvPr id="783" name="Imagem 782" descr="Cobra com a língua de fora&#10;&#10;Descrição gerada automaticamente">
            <a:extLst>
              <a:ext uri="{FF2B5EF4-FFF2-40B4-BE49-F238E27FC236}">
                <a16:creationId xmlns:a16="http://schemas.microsoft.com/office/drawing/2014/main" id="{9C03D515-2656-CC32-74EC-AB68AF9A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753" y="836099"/>
            <a:ext cx="5532647" cy="3692892"/>
          </a:xfrm>
          <a:prstGeom prst="rect">
            <a:avLst/>
          </a:prstGeom>
        </p:spPr>
      </p:pic>
      <p:pic>
        <p:nvPicPr>
          <p:cNvPr id="785" name="Imagem 784" descr="Cobra com a boca aberta&#10;&#10;Descrição gerada automaticamente">
            <a:extLst>
              <a:ext uri="{FF2B5EF4-FFF2-40B4-BE49-F238E27FC236}">
                <a16:creationId xmlns:a16="http://schemas.microsoft.com/office/drawing/2014/main" id="{7E309E1A-1329-CE79-A6ED-434BB068B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864" y="5453576"/>
            <a:ext cx="5542536" cy="3804724"/>
          </a:xfrm>
          <a:prstGeom prst="rect">
            <a:avLst/>
          </a:prstGeom>
        </p:spPr>
      </p:pic>
      <p:sp>
        <p:nvSpPr>
          <p:cNvPr id="764" name="TextBox 771">
            <a:extLst>
              <a:ext uri="{FF2B5EF4-FFF2-40B4-BE49-F238E27FC236}">
                <a16:creationId xmlns:a16="http://schemas.microsoft.com/office/drawing/2014/main" id="{D930DA02-2D85-1EC5-0D68-3542040A6498}"/>
              </a:ext>
            </a:extLst>
          </p:cNvPr>
          <p:cNvSpPr txBox="1"/>
          <p:nvPr/>
        </p:nvSpPr>
        <p:spPr>
          <a:xfrm>
            <a:off x="11002753" y="4695009"/>
            <a:ext cx="5532647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CORAIS VERDADEIRAS</a:t>
            </a:r>
          </a:p>
        </p:txBody>
      </p:sp>
      <p:sp>
        <p:nvSpPr>
          <p:cNvPr id="935" name="TextBox 771">
            <a:extLst>
              <a:ext uri="{FF2B5EF4-FFF2-40B4-BE49-F238E27FC236}">
                <a16:creationId xmlns:a16="http://schemas.microsoft.com/office/drawing/2014/main" id="{016EA3A1-2C4A-4053-FDDF-D13160125054}"/>
              </a:ext>
            </a:extLst>
          </p:cNvPr>
          <p:cNvSpPr txBox="1"/>
          <p:nvPr/>
        </p:nvSpPr>
        <p:spPr>
          <a:xfrm>
            <a:off x="1365463" y="4695009"/>
            <a:ext cx="5566400" cy="5969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CORAIS FALSAS</a:t>
            </a:r>
          </a:p>
        </p:txBody>
      </p:sp>
      <p:sp>
        <p:nvSpPr>
          <p:cNvPr id="936" name="Freeform 764">
            <a:extLst>
              <a:ext uri="{FF2B5EF4-FFF2-40B4-BE49-F238E27FC236}">
                <a16:creationId xmlns:a16="http://schemas.microsoft.com/office/drawing/2014/main" id="{3D019938-1C26-3BA3-2200-9058EFA34353}"/>
              </a:ext>
            </a:extLst>
          </p:cNvPr>
          <p:cNvSpPr/>
          <p:nvPr/>
        </p:nvSpPr>
        <p:spPr>
          <a:xfrm>
            <a:off x="1367800" y="5457928"/>
            <a:ext cx="5566400" cy="3804724"/>
          </a:xfrm>
          <a:custGeom>
            <a:avLst/>
            <a:gdLst/>
            <a:ahLst/>
            <a:cxnLst/>
            <a:rect l="l" t="t" r="r" b="b"/>
            <a:pathLst>
              <a:path w="5996861" h="4112133">
                <a:moveTo>
                  <a:pt x="0" y="0"/>
                </a:moveTo>
                <a:lnTo>
                  <a:pt x="5996860" y="0"/>
                </a:lnTo>
                <a:lnTo>
                  <a:pt x="5996860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37" name="Freeform 766">
            <a:extLst>
              <a:ext uri="{FF2B5EF4-FFF2-40B4-BE49-F238E27FC236}">
                <a16:creationId xmlns:a16="http://schemas.microsoft.com/office/drawing/2014/main" id="{DCD39E5C-5AF4-A5FE-91A0-BBDF123A4CA1}"/>
              </a:ext>
            </a:extLst>
          </p:cNvPr>
          <p:cNvSpPr/>
          <p:nvPr/>
        </p:nvSpPr>
        <p:spPr>
          <a:xfrm>
            <a:off x="1365463" y="836098"/>
            <a:ext cx="5568737" cy="3692891"/>
          </a:xfrm>
          <a:custGeom>
            <a:avLst/>
            <a:gdLst/>
            <a:ahLst/>
            <a:cxnLst/>
            <a:rect l="l" t="t" r="r" b="b"/>
            <a:pathLst>
              <a:path w="5482844" h="4112133">
                <a:moveTo>
                  <a:pt x="0" y="0"/>
                </a:moveTo>
                <a:lnTo>
                  <a:pt x="5482844" y="0"/>
                </a:lnTo>
                <a:lnTo>
                  <a:pt x="5482844" y="4112133"/>
                </a:lnTo>
                <a:lnTo>
                  <a:pt x="0" y="4112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38" name="TextBox 771">
            <a:extLst>
              <a:ext uri="{FF2B5EF4-FFF2-40B4-BE49-F238E27FC236}">
                <a16:creationId xmlns:a16="http://schemas.microsoft.com/office/drawing/2014/main" id="{D68272EB-1438-8DCA-E12C-94C7F2FE8926}"/>
              </a:ext>
            </a:extLst>
          </p:cNvPr>
          <p:cNvSpPr txBox="1"/>
          <p:nvPr/>
        </p:nvSpPr>
        <p:spPr>
          <a:xfrm>
            <a:off x="7177089" y="5526260"/>
            <a:ext cx="3566042" cy="12091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COMO DIFERENCIAR?</a:t>
            </a:r>
          </a:p>
        </p:txBody>
      </p:sp>
    </p:spTree>
    <p:extLst>
      <p:ext uri="{BB962C8B-B14F-4D97-AF65-F5344CB8AC3E}">
        <p14:creationId xmlns:p14="http://schemas.microsoft.com/office/powerpoint/2010/main" val="37221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 animBg="1"/>
      <p:bldP spid="935" grpId="0" animBg="1"/>
      <p:bldP spid="9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Retângulo 765">
            <a:extLst>
              <a:ext uri="{FF2B5EF4-FFF2-40B4-BE49-F238E27FC236}">
                <a16:creationId xmlns:a16="http://schemas.microsoft.com/office/drawing/2014/main" id="{883EEB17-22F4-6624-7EB8-BAF05EA7BAC0}"/>
              </a:ext>
            </a:extLst>
          </p:cNvPr>
          <p:cNvSpPr/>
          <p:nvPr/>
        </p:nvSpPr>
        <p:spPr>
          <a:xfrm>
            <a:off x="10134600" y="1741153"/>
            <a:ext cx="7467600" cy="7231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-228600" y="0"/>
            <a:ext cx="9377363" cy="10287000"/>
            <a:chOff x="0" y="0"/>
            <a:chExt cx="24070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0802" y="952500"/>
            <a:ext cx="6786697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TEMA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910802" y="2543999"/>
            <a:ext cx="7089035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 Bold"/>
              </a:rPr>
              <a:t>CLASSIFICADOR DE COBRAS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b="1" u="sng" dirty="0">
                <a:solidFill>
                  <a:srgbClr val="02E885"/>
                </a:solidFill>
                <a:latin typeface="Clear Sans"/>
              </a:rPr>
              <a:t>Falsa</a:t>
            </a:r>
            <a:r>
              <a:rPr lang="en-US" sz="3499" dirty="0">
                <a:solidFill>
                  <a:srgbClr val="FF3131"/>
                </a:solidFill>
                <a:latin typeface="Clear Sans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x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1B1B1B"/>
                </a:solidFill>
                <a:latin typeface="Clear Sans"/>
              </a:rPr>
              <a:t>Coral </a:t>
            </a:r>
            <a:r>
              <a:rPr lang="en-US" sz="3499" b="1" u="sng" dirty="0" err="1">
                <a:solidFill>
                  <a:srgbClr val="02E885"/>
                </a:solidFill>
                <a:latin typeface="Clear Sans"/>
              </a:rPr>
              <a:t>Verdadeira</a:t>
            </a:r>
            <a:endParaRPr lang="en-US" sz="3499" b="1" u="sng" dirty="0">
              <a:solidFill>
                <a:srgbClr val="02E885"/>
              </a:solidFill>
              <a:latin typeface="Clear Sans"/>
            </a:endParaRP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id="{6083B859-A622-61CB-A816-1AC46A650B56}"/>
              </a:ext>
            </a:extLst>
          </p:cNvPr>
          <p:cNvSpPr txBox="1"/>
          <p:nvPr/>
        </p:nvSpPr>
        <p:spPr>
          <a:xfrm>
            <a:off x="10934091" y="2206626"/>
            <a:ext cx="5868617" cy="686457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latin typeface="Clear Sans Bold"/>
              </a:rPr>
              <a:t>PROBLEMAS</a:t>
            </a: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 err="1">
                <a:latin typeface="Clear Sans"/>
              </a:rPr>
              <a:t>Espécies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diferentes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variam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endParaRPr lang="en-US" sz="3499" dirty="0"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>
                <a:latin typeface="Clear Sans"/>
              </a:rPr>
              <a:t>Falsas </a:t>
            </a:r>
            <a:r>
              <a:rPr lang="en-US" sz="3499" dirty="0" err="1">
                <a:latin typeface="Clear Sans"/>
              </a:rPr>
              <a:t>podem</a:t>
            </a:r>
            <a:r>
              <a:rPr lang="en-US" sz="3499" dirty="0">
                <a:latin typeface="Clear Sans"/>
              </a:rPr>
              <a:t> ser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parecidas</a:t>
            </a:r>
            <a:r>
              <a:rPr lang="en-US" sz="3499" dirty="0">
                <a:latin typeface="Clear Sans"/>
              </a:rPr>
              <a:t> com </a:t>
            </a:r>
            <a:r>
              <a:rPr lang="en-US" sz="3499" dirty="0" err="1">
                <a:latin typeface="Clear Sans"/>
              </a:rPr>
              <a:t>verdadeiras</a:t>
            </a:r>
            <a:endParaRPr lang="en-US" sz="3499" dirty="0"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Quantidade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diminuta</a:t>
            </a:r>
            <a:r>
              <a:rPr lang="en-US" sz="3499" dirty="0">
                <a:latin typeface="Clear Sans"/>
              </a:rPr>
              <a:t> de </a:t>
            </a:r>
            <a:r>
              <a:rPr lang="en-US" sz="3499" dirty="0" err="1">
                <a:latin typeface="Clear Sans"/>
              </a:rPr>
              <a:t>fotos</a:t>
            </a:r>
            <a:r>
              <a:rPr lang="en-US" sz="3499" dirty="0">
                <a:latin typeface="Clear Sans"/>
              </a:rPr>
              <a:t> e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desbalanceamento</a:t>
            </a:r>
            <a:endParaRPr lang="en-US" sz="3499" b="1" dirty="0">
              <a:solidFill>
                <a:srgbClr val="02E885"/>
              </a:solidFill>
              <a:latin typeface="Clear Sans"/>
            </a:endParaRPr>
          </a:p>
          <a:p>
            <a:pPr marL="514350" indent="-514350" algn="just">
              <a:lnSpc>
                <a:spcPts val="4899"/>
              </a:lnSpc>
              <a:buFont typeface="+mj-lt"/>
              <a:buAutoNum type="arabicPeriod"/>
            </a:pPr>
            <a:r>
              <a:rPr lang="en-US" sz="3499" dirty="0" err="1">
                <a:latin typeface="Clear Sans"/>
              </a:rPr>
              <a:t>Problema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>
                <a:solidFill>
                  <a:srgbClr val="02E885"/>
                </a:solidFill>
                <a:latin typeface="Clear Sans"/>
              </a:rPr>
              <a:t>simples</a:t>
            </a:r>
            <a:r>
              <a:rPr lang="en-US" sz="3499" dirty="0">
                <a:latin typeface="Clear Sans"/>
              </a:rPr>
              <a:t> para um </a:t>
            </a:r>
            <a:r>
              <a:rPr lang="en-US" sz="3499" dirty="0" err="1">
                <a:latin typeface="Clear Sans"/>
              </a:rPr>
              <a:t>modelo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dirty="0" err="1">
                <a:latin typeface="Clear Sans"/>
              </a:rPr>
              <a:t>muito</a:t>
            </a:r>
            <a:r>
              <a:rPr lang="en-US" sz="3499" dirty="0">
                <a:latin typeface="Clear Sans"/>
              </a:rPr>
              <a:t> </a:t>
            </a:r>
            <a:r>
              <a:rPr lang="en-US" sz="3499" b="1" dirty="0" err="1">
                <a:solidFill>
                  <a:srgbClr val="02E885"/>
                </a:solidFill>
                <a:latin typeface="Clear Sans"/>
              </a:rPr>
              <a:t>complexo</a:t>
            </a:r>
            <a:r>
              <a:rPr lang="en-US" sz="3499" dirty="0">
                <a:latin typeface="Clear Sans"/>
              </a:rPr>
              <a:t> </a:t>
            </a:r>
          </a:p>
          <a:p>
            <a:pPr marL="514350" indent="-514350" algn="ctr">
              <a:lnSpc>
                <a:spcPts val="4899"/>
              </a:lnSpc>
              <a:buFont typeface="+mj-lt"/>
              <a:buAutoNum type="arabicPeriod"/>
            </a:pPr>
            <a:endParaRPr lang="en-US" sz="3499" dirty="0">
              <a:latin typeface="Clear Sans"/>
            </a:endParaRPr>
          </a:p>
        </p:txBody>
      </p:sp>
      <p:sp>
        <p:nvSpPr>
          <p:cNvPr id="767" name="TextBox 764">
            <a:extLst>
              <a:ext uri="{FF2B5EF4-FFF2-40B4-BE49-F238E27FC236}">
                <a16:creationId xmlns:a16="http://schemas.microsoft.com/office/drawing/2014/main" id="{56484538-DC53-188F-B1AC-F398CA3EB419}"/>
              </a:ext>
            </a:extLst>
          </p:cNvPr>
          <p:cNvSpPr txBox="1"/>
          <p:nvPr/>
        </p:nvSpPr>
        <p:spPr>
          <a:xfrm>
            <a:off x="927367" y="6515100"/>
            <a:ext cx="7089035" cy="58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500" b="1" u="sng" dirty="0">
                <a:solidFill>
                  <a:srgbClr val="1B1B1B"/>
                </a:solidFill>
                <a:latin typeface="Clear Sans Bold"/>
              </a:rPr>
              <a:t>QUAL SERIA A SOLUÇÃO?</a:t>
            </a:r>
            <a:endParaRPr lang="en-US" sz="3500" b="1" u="sng" dirty="0">
              <a:solidFill>
                <a:srgbClr val="02E885"/>
              </a:solidFill>
              <a:latin typeface="Clear Sans"/>
            </a:endParaRPr>
          </a:p>
        </p:txBody>
      </p:sp>
      <p:sp>
        <p:nvSpPr>
          <p:cNvPr id="768" name="TextBox 764">
            <a:extLst>
              <a:ext uri="{FF2B5EF4-FFF2-40B4-BE49-F238E27FC236}">
                <a16:creationId xmlns:a16="http://schemas.microsoft.com/office/drawing/2014/main" id="{7D12705D-51AA-6585-8323-56C70CEF8F74}"/>
              </a:ext>
            </a:extLst>
          </p:cNvPr>
          <p:cNvSpPr txBox="1"/>
          <p:nvPr/>
        </p:nvSpPr>
        <p:spPr>
          <a:xfrm>
            <a:off x="910801" y="7557480"/>
            <a:ext cx="7089035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500" b="1" dirty="0">
                <a:solidFill>
                  <a:srgbClr val="02E885"/>
                </a:solidFill>
                <a:latin typeface="Clear Sans Bold"/>
              </a:rPr>
              <a:t>DATA AUGMENT, PESOS DE CLASSE e NORMALIZAÇÃO!</a:t>
            </a:r>
            <a:endParaRPr lang="en-US" sz="3500" b="1" dirty="0">
              <a:solidFill>
                <a:srgbClr val="02E885"/>
              </a:solidFill>
              <a:latin typeface="Clear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85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" grpId="0"/>
      <p:bldP spid="7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roup 14">
            <a:extLst>
              <a:ext uri="{FF2B5EF4-FFF2-40B4-BE49-F238E27FC236}">
                <a16:creationId xmlns:a16="http://schemas.microsoft.com/office/drawing/2014/main" id="{C99E9FFE-9884-CFBB-B866-80D60878D32C}"/>
              </a:ext>
            </a:extLst>
          </p:cNvPr>
          <p:cNvGrpSpPr/>
          <p:nvPr/>
        </p:nvGrpSpPr>
        <p:grpSpPr>
          <a:xfrm>
            <a:off x="188380" y="5994550"/>
            <a:ext cx="5755220" cy="4037539"/>
            <a:chOff x="0" y="0"/>
            <a:chExt cx="7673626" cy="5383386"/>
          </a:xfrm>
        </p:grpSpPr>
        <p:grpSp>
          <p:nvGrpSpPr>
            <p:cNvPr id="3044" name="Group 15">
              <a:extLst>
                <a:ext uri="{FF2B5EF4-FFF2-40B4-BE49-F238E27FC236}">
                  <a16:creationId xmlns:a16="http://schemas.microsoft.com/office/drawing/2014/main" id="{02DD4F4B-FEFD-BDFA-52E7-CCF82AFA417F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373" name="Freeform 16">
                <a:extLst>
                  <a:ext uri="{FF2B5EF4-FFF2-40B4-BE49-F238E27FC236}">
                    <a16:creationId xmlns:a16="http://schemas.microsoft.com/office/drawing/2014/main" id="{EA49AE0E-D164-3191-346D-25CC28883D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5" name="Group 17">
              <a:extLst>
                <a:ext uri="{FF2B5EF4-FFF2-40B4-BE49-F238E27FC236}">
                  <a16:creationId xmlns:a16="http://schemas.microsoft.com/office/drawing/2014/main" id="{DECE6373-4676-C57D-7901-79F608A21E0C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372" name="Freeform 18">
                <a:extLst>
                  <a:ext uri="{FF2B5EF4-FFF2-40B4-BE49-F238E27FC236}">
                    <a16:creationId xmlns:a16="http://schemas.microsoft.com/office/drawing/2014/main" id="{6E2CE001-F204-73CB-D709-CC88D441D9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6" name="Group 19">
              <a:extLst>
                <a:ext uri="{FF2B5EF4-FFF2-40B4-BE49-F238E27FC236}">
                  <a16:creationId xmlns:a16="http://schemas.microsoft.com/office/drawing/2014/main" id="{9774B5C2-0EE8-D63A-6AE0-BE79785C7F78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371" name="Freeform 20">
                <a:extLst>
                  <a:ext uri="{FF2B5EF4-FFF2-40B4-BE49-F238E27FC236}">
                    <a16:creationId xmlns:a16="http://schemas.microsoft.com/office/drawing/2014/main" id="{9E4F5999-A2BF-4BEC-A5AB-6B346B49BE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7" name="Group 21">
              <a:extLst>
                <a:ext uri="{FF2B5EF4-FFF2-40B4-BE49-F238E27FC236}">
                  <a16:creationId xmlns:a16="http://schemas.microsoft.com/office/drawing/2014/main" id="{597DCC39-0156-2CEB-347B-D9A42BA5E3EE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370" name="Freeform 22">
                <a:extLst>
                  <a:ext uri="{FF2B5EF4-FFF2-40B4-BE49-F238E27FC236}">
                    <a16:creationId xmlns:a16="http://schemas.microsoft.com/office/drawing/2014/main" id="{F7DDBF1E-4B1C-BDC4-3515-D5C77ADE14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8" name="Group 23">
              <a:extLst>
                <a:ext uri="{FF2B5EF4-FFF2-40B4-BE49-F238E27FC236}">
                  <a16:creationId xmlns:a16="http://schemas.microsoft.com/office/drawing/2014/main" id="{60BDB1A2-866C-0BA6-E5CE-B4D4BED19C86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369" name="Freeform 24">
                <a:extLst>
                  <a:ext uri="{FF2B5EF4-FFF2-40B4-BE49-F238E27FC236}">
                    <a16:creationId xmlns:a16="http://schemas.microsoft.com/office/drawing/2014/main" id="{2BC6F850-BDF1-516A-FC77-F3466E200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49" name="Group 25">
              <a:extLst>
                <a:ext uri="{FF2B5EF4-FFF2-40B4-BE49-F238E27FC236}">
                  <a16:creationId xmlns:a16="http://schemas.microsoft.com/office/drawing/2014/main" id="{2CAF23C2-30EA-0BA6-3564-83C126B19A77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368" name="Freeform 26">
                <a:extLst>
                  <a:ext uri="{FF2B5EF4-FFF2-40B4-BE49-F238E27FC236}">
                    <a16:creationId xmlns:a16="http://schemas.microsoft.com/office/drawing/2014/main" id="{38202BDB-BA60-DA6A-7321-FAD8CDAC10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0" name="Group 27">
              <a:extLst>
                <a:ext uri="{FF2B5EF4-FFF2-40B4-BE49-F238E27FC236}">
                  <a16:creationId xmlns:a16="http://schemas.microsoft.com/office/drawing/2014/main" id="{0F63F7F8-F512-06DA-1076-3DB425B99060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367" name="Freeform 28">
                <a:extLst>
                  <a:ext uri="{FF2B5EF4-FFF2-40B4-BE49-F238E27FC236}">
                    <a16:creationId xmlns:a16="http://schemas.microsoft.com/office/drawing/2014/main" id="{1DE0BF13-F18C-8C1B-CE5C-1925FEF9B0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1" name="Group 29">
              <a:extLst>
                <a:ext uri="{FF2B5EF4-FFF2-40B4-BE49-F238E27FC236}">
                  <a16:creationId xmlns:a16="http://schemas.microsoft.com/office/drawing/2014/main" id="{FD04AA35-7C91-B56F-2858-7447A621C1DB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366" name="Freeform 30">
                <a:extLst>
                  <a:ext uri="{FF2B5EF4-FFF2-40B4-BE49-F238E27FC236}">
                    <a16:creationId xmlns:a16="http://schemas.microsoft.com/office/drawing/2014/main" id="{CED1689B-242B-B8B3-505E-430F956413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2" name="Group 31">
              <a:extLst>
                <a:ext uri="{FF2B5EF4-FFF2-40B4-BE49-F238E27FC236}">
                  <a16:creationId xmlns:a16="http://schemas.microsoft.com/office/drawing/2014/main" id="{99310AC6-1E7A-C5F3-78CA-BB2460F1ABDE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365" name="Freeform 32">
                <a:extLst>
                  <a:ext uri="{FF2B5EF4-FFF2-40B4-BE49-F238E27FC236}">
                    <a16:creationId xmlns:a16="http://schemas.microsoft.com/office/drawing/2014/main" id="{7EB5A468-02C3-51E5-6049-26FE7CC7FC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3" name="Group 33">
              <a:extLst>
                <a:ext uri="{FF2B5EF4-FFF2-40B4-BE49-F238E27FC236}">
                  <a16:creationId xmlns:a16="http://schemas.microsoft.com/office/drawing/2014/main" id="{9281DED6-6AA9-4CAB-DF3F-9619794D2384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364" name="Freeform 34">
                <a:extLst>
                  <a:ext uri="{FF2B5EF4-FFF2-40B4-BE49-F238E27FC236}">
                    <a16:creationId xmlns:a16="http://schemas.microsoft.com/office/drawing/2014/main" id="{5E8E5011-E00B-AA08-BD7D-8328B48DCC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4" name="Group 35">
              <a:extLst>
                <a:ext uri="{FF2B5EF4-FFF2-40B4-BE49-F238E27FC236}">
                  <a16:creationId xmlns:a16="http://schemas.microsoft.com/office/drawing/2014/main" id="{BB3D4801-879C-82B2-EB41-B9B65CD1554D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363" name="Freeform 36">
                <a:extLst>
                  <a:ext uri="{FF2B5EF4-FFF2-40B4-BE49-F238E27FC236}">
                    <a16:creationId xmlns:a16="http://schemas.microsoft.com/office/drawing/2014/main" id="{E0B1DDE3-D1C7-3887-C3DD-3F41132A3E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5" name="Group 37">
              <a:extLst>
                <a:ext uri="{FF2B5EF4-FFF2-40B4-BE49-F238E27FC236}">
                  <a16:creationId xmlns:a16="http://schemas.microsoft.com/office/drawing/2014/main" id="{45251E82-F8F1-280A-EF6F-D9639B128C47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362" name="Freeform 38">
                <a:extLst>
                  <a:ext uri="{FF2B5EF4-FFF2-40B4-BE49-F238E27FC236}">
                    <a16:creationId xmlns:a16="http://schemas.microsoft.com/office/drawing/2014/main" id="{64D42146-186F-982D-5D6F-F817CB29CF5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6" name="Group 39">
              <a:extLst>
                <a:ext uri="{FF2B5EF4-FFF2-40B4-BE49-F238E27FC236}">
                  <a16:creationId xmlns:a16="http://schemas.microsoft.com/office/drawing/2014/main" id="{50261BD4-5114-6B1B-7E68-5F2779CDFD95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361" name="Freeform 40">
                <a:extLst>
                  <a:ext uri="{FF2B5EF4-FFF2-40B4-BE49-F238E27FC236}">
                    <a16:creationId xmlns:a16="http://schemas.microsoft.com/office/drawing/2014/main" id="{BD6CF2C3-4BED-1EB8-CDEF-248F90E7CF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7" name="Group 41">
              <a:extLst>
                <a:ext uri="{FF2B5EF4-FFF2-40B4-BE49-F238E27FC236}">
                  <a16:creationId xmlns:a16="http://schemas.microsoft.com/office/drawing/2014/main" id="{22D6A5A8-F94C-10CE-53AD-98583A7FAA27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360" name="Freeform 42">
                <a:extLst>
                  <a:ext uri="{FF2B5EF4-FFF2-40B4-BE49-F238E27FC236}">
                    <a16:creationId xmlns:a16="http://schemas.microsoft.com/office/drawing/2014/main" id="{28D1547A-5B59-5AC1-A80F-C6AB11F55C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8" name="Group 43">
              <a:extLst>
                <a:ext uri="{FF2B5EF4-FFF2-40B4-BE49-F238E27FC236}">
                  <a16:creationId xmlns:a16="http://schemas.microsoft.com/office/drawing/2014/main" id="{73759D38-32F5-6F7A-19BA-09D6A069018C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359" name="Freeform 44">
                <a:extLst>
                  <a:ext uri="{FF2B5EF4-FFF2-40B4-BE49-F238E27FC236}">
                    <a16:creationId xmlns:a16="http://schemas.microsoft.com/office/drawing/2014/main" id="{23EC837A-4127-8EDE-EF93-91DEFFC43B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59" name="Group 45">
              <a:extLst>
                <a:ext uri="{FF2B5EF4-FFF2-40B4-BE49-F238E27FC236}">
                  <a16:creationId xmlns:a16="http://schemas.microsoft.com/office/drawing/2014/main" id="{F0991513-47CB-67B6-9772-4967C1DD5AC2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358" name="Freeform 46">
                <a:extLst>
                  <a:ext uri="{FF2B5EF4-FFF2-40B4-BE49-F238E27FC236}">
                    <a16:creationId xmlns:a16="http://schemas.microsoft.com/office/drawing/2014/main" id="{BDFF9892-A180-39AE-0ECB-1D097F4240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0" name="Group 47">
              <a:extLst>
                <a:ext uri="{FF2B5EF4-FFF2-40B4-BE49-F238E27FC236}">
                  <a16:creationId xmlns:a16="http://schemas.microsoft.com/office/drawing/2014/main" id="{D8AFD865-1BFC-2162-3703-F9797CAE88C8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357" name="Freeform 48">
                <a:extLst>
                  <a:ext uri="{FF2B5EF4-FFF2-40B4-BE49-F238E27FC236}">
                    <a16:creationId xmlns:a16="http://schemas.microsoft.com/office/drawing/2014/main" id="{73F76420-33D6-72FA-99A7-B3C3CF39CF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1" name="Group 49">
              <a:extLst>
                <a:ext uri="{FF2B5EF4-FFF2-40B4-BE49-F238E27FC236}">
                  <a16:creationId xmlns:a16="http://schemas.microsoft.com/office/drawing/2014/main" id="{D0F651CA-DFC1-857F-9E85-78A3F2606EB4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356" name="Freeform 50">
                <a:extLst>
                  <a:ext uri="{FF2B5EF4-FFF2-40B4-BE49-F238E27FC236}">
                    <a16:creationId xmlns:a16="http://schemas.microsoft.com/office/drawing/2014/main" id="{A311FB68-C60E-C8B3-AB1B-F74BF3AA86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2" name="Group 51">
              <a:extLst>
                <a:ext uri="{FF2B5EF4-FFF2-40B4-BE49-F238E27FC236}">
                  <a16:creationId xmlns:a16="http://schemas.microsoft.com/office/drawing/2014/main" id="{8B91F6A6-8C94-750B-B6B6-3FB20F5E6BFE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355" name="Freeform 52">
                <a:extLst>
                  <a:ext uri="{FF2B5EF4-FFF2-40B4-BE49-F238E27FC236}">
                    <a16:creationId xmlns:a16="http://schemas.microsoft.com/office/drawing/2014/main" id="{29F09F34-4E10-8E07-E0C5-FCA90184F35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3" name="Group 53">
              <a:extLst>
                <a:ext uri="{FF2B5EF4-FFF2-40B4-BE49-F238E27FC236}">
                  <a16:creationId xmlns:a16="http://schemas.microsoft.com/office/drawing/2014/main" id="{FF6CDBA6-CF23-BB98-EC30-86F20470BE8D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354" name="Freeform 54">
                <a:extLst>
                  <a:ext uri="{FF2B5EF4-FFF2-40B4-BE49-F238E27FC236}">
                    <a16:creationId xmlns:a16="http://schemas.microsoft.com/office/drawing/2014/main" id="{FC8A6422-355E-C272-642E-14EB41458E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4" name="Group 55">
              <a:extLst>
                <a:ext uri="{FF2B5EF4-FFF2-40B4-BE49-F238E27FC236}">
                  <a16:creationId xmlns:a16="http://schemas.microsoft.com/office/drawing/2014/main" id="{87D4E9A0-0263-3A00-2E45-04B0BFDC8BB7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353" name="Freeform 56">
                <a:extLst>
                  <a:ext uri="{FF2B5EF4-FFF2-40B4-BE49-F238E27FC236}">
                    <a16:creationId xmlns:a16="http://schemas.microsoft.com/office/drawing/2014/main" id="{C3EE70C5-065D-6568-2AA0-99042407D3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5" name="Group 57">
              <a:extLst>
                <a:ext uri="{FF2B5EF4-FFF2-40B4-BE49-F238E27FC236}">
                  <a16:creationId xmlns:a16="http://schemas.microsoft.com/office/drawing/2014/main" id="{4A379E12-1CCD-D194-D122-05A834C9C331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352" name="Freeform 58">
                <a:extLst>
                  <a:ext uri="{FF2B5EF4-FFF2-40B4-BE49-F238E27FC236}">
                    <a16:creationId xmlns:a16="http://schemas.microsoft.com/office/drawing/2014/main" id="{C9358851-B784-F3F8-E02A-0ED1BFEC414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6" name="Group 59">
              <a:extLst>
                <a:ext uri="{FF2B5EF4-FFF2-40B4-BE49-F238E27FC236}">
                  <a16:creationId xmlns:a16="http://schemas.microsoft.com/office/drawing/2014/main" id="{6F0DBDA5-7E00-8123-58C6-EC25E42C8767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351" name="Freeform 60">
                <a:extLst>
                  <a:ext uri="{FF2B5EF4-FFF2-40B4-BE49-F238E27FC236}">
                    <a16:creationId xmlns:a16="http://schemas.microsoft.com/office/drawing/2014/main" id="{51076412-A766-7FE1-CB21-9B033F7CE5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7" name="Group 61">
              <a:extLst>
                <a:ext uri="{FF2B5EF4-FFF2-40B4-BE49-F238E27FC236}">
                  <a16:creationId xmlns:a16="http://schemas.microsoft.com/office/drawing/2014/main" id="{041A0BAB-BE1B-ECB6-A8CE-8310DE875D8A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350" name="Freeform 62">
                <a:extLst>
                  <a:ext uri="{FF2B5EF4-FFF2-40B4-BE49-F238E27FC236}">
                    <a16:creationId xmlns:a16="http://schemas.microsoft.com/office/drawing/2014/main" id="{C5330716-023D-2B7C-531C-D4ECF94A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8" name="Group 63">
              <a:extLst>
                <a:ext uri="{FF2B5EF4-FFF2-40B4-BE49-F238E27FC236}">
                  <a16:creationId xmlns:a16="http://schemas.microsoft.com/office/drawing/2014/main" id="{CB8C883F-D007-F105-ED6B-C15EAE790602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349" name="Freeform 64">
                <a:extLst>
                  <a:ext uri="{FF2B5EF4-FFF2-40B4-BE49-F238E27FC236}">
                    <a16:creationId xmlns:a16="http://schemas.microsoft.com/office/drawing/2014/main" id="{F420DD0D-9D97-1587-0604-93953DE031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69" name="Group 65">
              <a:extLst>
                <a:ext uri="{FF2B5EF4-FFF2-40B4-BE49-F238E27FC236}">
                  <a16:creationId xmlns:a16="http://schemas.microsoft.com/office/drawing/2014/main" id="{8113C3D2-01C6-61F3-415F-D997DA3743A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348" name="Freeform 66">
                <a:extLst>
                  <a:ext uri="{FF2B5EF4-FFF2-40B4-BE49-F238E27FC236}">
                    <a16:creationId xmlns:a16="http://schemas.microsoft.com/office/drawing/2014/main" id="{89E35CFB-C567-615D-E3FB-523E4EF3D69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0" name="Group 67">
              <a:extLst>
                <a:ext uri="{FF2B5EF4-FFF2-40B4-BE49-F238E27FC236}">
                  <a16:creationId xmlns:a16="http://schemas.microsoft.com/office/drawing/2014/main" id="{C862E85F-4D23-8706-214D-49A1AE5826D6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347" name="Freeform 68">
                <a:extLst>
                  <a:ext uri="{FF2B5EF4-FFF2-40B4-BE49-F238E27FC236}">
                    <a16:creationId xmlns:a16="http://schemas.microsoft.com/office/drawing/2014/main" id="{8A39CED3-9A0F-5D59-63E5-E742D2BD09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1" name="Group 69">
              <a:extLst>
                <a:ext uri="{FF2B5EF4-FFF2-40B4-BE49-F238E27FC236}">
                  <a16:creationId xmlns:a16="http://schemas.microsoft.com/office/drawing/2014/main" id="{C2069E8B-C811-FDE2-FF72-145544F56990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346" name="Freeform 70">
                <a:extLst>
                  <a:ext uri="{FF2B5EF4-FFF2-40B4-BE49-F238E27FC236}">
                    <a16:creationId xmlns:a16="http://schemas.microsoft.com/office/drawing/2014/main" id="{D6EFD868-6933-FBCE-C6A6-83E0C49381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2" name="Group 71">
              <a:extLst>
                <a:ext uri="{FF2B5EF4-FFF2-40B4-BE49-F238E27FC236}">
                  <a16:creationId xmlns:a16="http://schemas.microsoft.com/office/drawing/2014/main" id="{FD7A347B-A999-9759-0575-0EA5AF8A94E6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345" name="Freeform 72">
                <a:extLst>
                  <a:ext uri="{FF2B5EF4-FFF2-40B4-BE49-F238E27FC236}">
                    <a16:creationId xmlns:a16="http://schemas.microsoft.com/office/drawing/2014/main" id="{647383AA-AF30-60A6-21AD-7CC80465E2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3" name="Group 73">
              <a:extLst>
                <a:ext uri="{FF2B5EF4-FFF2-40B4-BE49-F238E27FC236}">
                  <a16:creationId xmlns:a16="http://schemas.microsoft.com/office/drawing/2014/main" id="{B098F1A4-A714-0447-D6BD-70E9B67180F7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344" name="Freeform 74">
                <a:extLst>
                  <a:ext uri="{FF2B5EF4-FFF2-40B4-BE49-F238E27FC236}">
                    <a16:creationId xmlns:a16="http://schemas.microsoft.com/office/drawing/2014/main" id="{B46F34EA-5FBE-7AD1-7CD9-109B553EA2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4" name="Group 75">
              <a:extLst>
                <a:ext uri="{FF2B5EF4-FFF2-40B4-BE49-F238E27FC236}">
                  <a16:creationId xmlns:a16="http://schemas.microsoft.com/office/drawing/2014/main" id="{434689DF-3DBC-14A7-7DA7-BA2E8D26435B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343" name="Freeform 76">
                <a:extLst>
                  <a:ext uri="{FF2B5EF4-FFF2-40B4-BE49-F238E27FC236}">
                    <a16:creationId xmlns:a16="http://schemas.microsoft.com/office/drawing/2014/main" id="{42E0D17F-248B-B24E-28D1-959B98051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5" name="Group 77">
              <a:extLst>
                <a:ext uri="{FF2B5EF4-FFF2-40B4-BE49-F238E27FC236}">
                  <a16:creationId xmlns:a16="http://schemas.microsoft.com/office/drawing/2014/main" id="{043DA449-E3A6-99EE-2351-9AA6FBC2D59A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342" name="Freeform 78">
                <a:extLst>
                  <a:ext uri="{FF2B5EF4-FFF2-40B4-BE49-F238E27FC236}">
                    <a16:creationId xmlns:a16="http://schemas.microsoft.com/office/drawing/2014/main" id="{5FCC95AE-B7C7-5539-F109-2C03D01486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6" name="Group 79">
              <a:extLst>
                <a:ext uri="{FF2B5EF4-FFF2-40B4-BE49-F238E27FC236}">
                  <a16:creationId xmlns:a16="http://schemas.microsoft.com/office/drawing/2014/main" id="{5C063F27-8C3D-D966-2907-74D94AA85ECB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341" name="Freeform 80">
                <a:extLst>
                  <a:ext uri="{FF2B5EF4-FFF2-40B4-BE49-F238E27FC236}">
                    <a16:creationId xmlns:a16="http://schemas.microsoft.com/office/drawing/2014/main" id="{BFE3FDF3-F134-582E-117E-B919132BA8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7" name="Group 81">
              <a:extLst>
                <a:ext uri="{FF2B5EF4-FFF2-40B4-BE49-F238E27FC236}">
                  <a16:creationId xmlns:a16="http://schemas.microsoft.com/office/drawing/2014/main" id="{D701B50E-6288-5BC3-9A28-9BEEBF4AF1DF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340" name="Freeform 82">
                <a:extLst>
                  <a:ext uri="{FF2B5EF4-FFF2-40B4-BE49-F238E27FC236}">
                    <a16:creationId xmlns:a16="http://schemas.microsoft.com/office/drawing/2014/main" id="{328FE1C9-560D-B666-0686-3B4B635D7D1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8" name="Group 83">
              <a:extLst>
                <a:ext uri="{FF2B5EF4-FFF2-40B4-BE49-F238E27FC236}">
                  <a16:creationId xmlns:a16="http://schemas.microsoft.com/office/drawing/2014/main" id="{AC4E5C0B-28EA-F6F4-2995-95D197C1A37B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339" name="Freeform 84">
                <a:extLst>
                  <a:ext uri="{FF2B5EF4-FFF2-40B4-BE49-F238E27FC236}">
                    <a16:creationId xmlns:a16="http://schemas.microsoft.com/office/drawing/2014/main" id="{11A1DA00-3FE5-E74B-71CE-16EFCB923E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79" name="Group 85">
              <a:extLst>
                <a:ext uri="{FF2B5EF4-FFF2-40B4-BE49-F238E27FC236}">
                  <a16:creationId xmlns:a16="http://schemas.microsoft.com/office/drawing/2014/main" id="{CAFB595B-2804-C2EF-D90E-EA481927EAF9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338" name="Freeform 86">
                <a:extLst>
                  <a:ext uri="{FF2B5EF4-FFF2-40B4-BE49-F238E27FC236}">
                    <a16:creationId xmlns:a16="http://schemas.microsoft.com/office/drawing/2014/main" id="{31C90457-6A02-DC84-11B7-0095CC1209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0" name="Group 87">
              <a:extLst>
                <a:ext uri="{FF2B5EF4-FFF2-40B4-BE49-F238E27FC236}">
                  <a16:creationId xmlns:a16="http://schemas.microsoft.com/office/drawing/2014/main" id="{CA9ADE5D-3FFC-AD58-277E-F8B957C4A2A0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337" name="Freeform 88">
                <a:extLst>
                  <a:ext uri="{FF2B5EF4-FFF2-40B4-BE49-F238E27FC236}">
                    <a16:creationId xmlns:a16="http://schemas.microsoft.com/office/drawing/2014/main" id="{5C7436D0-C280-C8AF-69D1-F70C2039B4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1" name="Group 89">
              <a:extLst>
                <a:ext uri="{FF2B5EF4-FFF2-40B4-BE49-F238E27FC236}">
                  <a16:creationId xmlns:a16="http://schemas.microsoft.com/office/drawing/2014/main" id="{B22F93D2-1690-3BF3-8032-E9CB0A4E77EE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336" name="Freeform 90">
                <a:extLst>
                  <a:ext uri="{FF2B5EF4-FFF2-40B4-BE49-F238E27FC236}">
                    <a16:creationId xmlns:a16="http://schemas.microsoft.com/office/drawing/2014/main" id="{71DEBC6C-ECB6-978F-55F7-0BED03F0A3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2" name="Group 91">
              <a:extLst>
                <a:ext uri="{FF2B5EF4-FFF2-40B4-BE49-F238E27FC236}">
                  <a16:creationId xmlns:a16="http://schemas.microsoft.com/office/drawing/2014/main" id="{0EB67D01-6564-21E0-3DB2-7D6C984AA022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335" name="Freeform 92">
                <a:extLst>
                  <a:ext uri="{FF2B5EF4-FFF2-40B4-BE49-F238E27FC236}">
                    <a16:creationId xmlns:a16="http://schemas.microsoft.com/office/drawing/2014/main" id="{A06112BA-B908-6C19-F197-81588D84CD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3" name="Group 93">
              <a:extLst>
                <a:ext uri="{FF2B5EF4-FFF2-40B4-BE49-F238E27FC236}">
                  <a16:creationId xmlns:a16="http://schemas.microsoft.com/office/drawing/2014/main" id="{957CE738-CC7F-650A-3D5F-56373FB67558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334" name="Freeform 94">
                <a:extLst>
                  <a:ext uri="{FF2B5EF4-FFF2-40B4-BE49-F238E27FC236}">
                    <a16:creationId xmlns:a16="http://schemas.microsoft.com/office/drawing/2014/main" id="{BA6C972A-187E-D6AF-8A0B-2E63B6ACAB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4" name="Group 95">
              <a:extLst>
                <a:ext uri="{FF2B5EF4-FFF2-40B4-BE49-F238E27FC236}">
                  <a16:creationId xmlns:a16="http://schemas.microsoft.com/office/drawing/2014/main" id="{B4C3788F-839C-29AF-F93B-3A9A7775C5D3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333" name="Freeform 96">
                <a:extLst>
                  <a:ext uri="{FF2B5EF4-FFF2-40B4-BE49-F238E27FC236}">
                    <a16:creationId xmlns:a16="http://schemas.microsoft.com/office/drawing/2014/main" id="{0CAA00B9-D1CA-66E7-037C-2F72B19C0D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5" name="Group 97">
              <a:extLst>
                <a:ext uri="{FF2B5EF4-FFF2-40B4-BE49-F238E27FC236}">
                  <a16:creationId xmlns:a16="http://schemas.microsoft.com/office/drawing/2014/main" id="{CA1B9E48-69EA-CEED-4301-C1A60C8E527A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332" name="Freeform 98">
                <a:extLst>
                  <a:ext uri="{FF2B5EF4-FFF2-40B4-BE49-F238E27FC236}">
                    <a16:creationId xmlns:a16="http://schemas.microsoft.com/office/drawing/2014/main" id="{A6635A81-2998-F4F8-5E66-14F8DC94121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6" name="Group 99">
              <a:extLst>
                <a:ext uri="{FF2B5EF4-FFF2-40B4-BE49-F238E27FC236}">
                  <a16:creationId xmlns:a16="http://schemas.microsoft.com/office/drawing/2014/main" id="{BE6C8827-2F14-4FF5-C084-341A7DCE484D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331" name="Freeform 100">
                <a:extLst>
                  <a:ext uri="{FF2B5EF4-FFF2-40B4-BE49-F238E27FC236}">
                    <a16:creationId xmlns:a16="http://schemas.microsoft.com/office/drawing/2014/main" id="{0E32047A-70EA-95F0-B372-0761EFF811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7" name="Group 101">
              <a:extLst>
                <a:ext uri="{FF2B5EF4-FFF2-40B4-BE49-F238E27FC236}">
                  <a16:creationId xmlns:a16="http://schemas.microsoft.com/office/drawing/2014/main" id="{3BC6C817-9E11-B96F-56A5-F3DE118FEFAB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330" name="Freeform 102">
                <a:extLst>
                  <a:ext uri="{FF2B5EF4-FFF2-40B4-BE49-F238E27FC236}">
                    <a16:creationId xmlns:a16="http://schemas.microsoft.com/office/drawing/2014/main" id="{DC75D387-23E6-DA34-2793-D053FC93C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8" name="Group 103">
              <a:extLst>
                <a:ext uri="{FF2B5EF4-FFF2-40B4-BE49-F238E27FC236}">
                  <a16:creationId xmlns:a16="http://schemas.microsoft.com/office/drawing/2014/main" id="{F7E761B4-9D24-B957-E76C-EED2A4A6C463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329" name="Freeform 104">
                <a:extLst>
                  <a:ext uri="{FF2B5EF4-FFF2-40B4-BE49-F238E27FC236}">
                    <a16:creationId xmlns:a16="http://schemas.microsoft.com/office/drawing/2014/main" id="{5F424914-15AD-DD10-BB1F-BC2F1A36E79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89" name="Group 105">
              <a:extLst>
                <a:ext uri="{FF2B5EF4-FFF2-40B4-BE49-F238E27FC236}">
                  <a16:creationId xmlns:a16="http://schemas.microsoft.com/office/drawing/2014/main" id="{789CDE9C-6D83-861A-95F1-57065CDA33E6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328" name="Freeform 106">
                <a:extLst>
                  <a:ext uri="{FF2B5EF4-FFF2-40B4-BE49-F238E27FC236}">
                    <a16:creationId xmlns:a16="http://schemas.microsoft.com/office/drawing/2014/main" id="{F8731696-3C3B-7914-AC08-53CF1F0193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0" name="Group 107">
              <a:extLst>
                <a:ext uri="{FF2B5EF4-FFF2-40B4-BE49-F238E27FC236}">
                  <a16:creationId xmlns:a16="http://schemas.microsoft.com/office/drawing/2014/main" id="{8DC702C9-4BA8-3566-64AA-6EB933574C7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327" name="Freeform 108">
                <a:extLst>
                  <a:ext uri="{FF2B5EF4-FFF2-40B4-BE49-F238E27FC236}">
                    <a16:creationId xmlns:a16="http://schemas.microsoft.com/office/drawing/2014/main" id="{E9566449-7571-CDE3-83A2-1D7D6F1C92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1" name="Group 109">
              <a:extLst>
                <a:ext uri="{FF2B5EF4-FFF2-40B4-BE49-F238E27FC236}">
                  <a16:creationId xmlns:a16="http://schemas.microsoft.com/office/drawing/2014/main" id="{D2D34776-C197-0693-30BD-F809E5C13FA0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326" name="Freeform 110">
                <a:extLst>
                  <a:ext uri="{FF2B5EF4-FFF2-40B4-BE49-F238E27FC236}">
                    <a16:creationId xmlns:a16="http://schemas.microsoft.com/office/drawing/2014/main" id="{674B2A20-46A4-1630-CAEB-D3DF8251CE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2" name="Group 111">
              <a:extLst>
                <a:ext uri="{FF2B5EF4-FFF2-40B4-BE49-F238E27FC236}">
                  <a16:creationId xmlns:a16="http://schemas.microsoft.com/office/drawing/2014/main" id="{8D461D91-12BF-FCF5-C180-44045A97C01D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325" name="Freeform 112">
                <a:extLst>
                  <a:ext uri="{FF2B5EF4-FFF2-40B4-BE49-F238E27FC236}">
                    <a16:creationId xmlns:a16="http://schemas.microsoft.com/office/drawing/2014/main" id="{0D953FA3-D528-D1DB-DACF-6EE4C059BD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3" name="Group 113">
              <a:extLst>
                <a:ext uri="{FF2B5EF4-FFF2-40B4-BE49-F238E27FC236}">
                  <a16:creationId xmlns:a16="http://schemas.microsoft.com/office/drawing/2014/main" id="{F27EF90F-14CC-053F-A039-C19155EE0331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324" name="Freeform 114">
                <a:extLst>
                  <a:ext uri="{FF2B5EF4-FFF2-40B4-BE49-F238E27FC236}">
                    <a16:creationId xmlns:a16="http://schemas.microsoft.com/office/drawing/2014/main" id="{BA70E814-1758-D200-C718-D27767F13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4" name="Group 115">
              <a:extLst>
                <a:ext uri="{FF2B5EF4-FFF2-40B4-BE49-F238E27FC236}">
                  <a16:creationId xmlns:a16="http://schemas.microsoft.com/office/drawing/2014/main" id="{3E5949BC-1465-26F1-2E05-8B0CE49AA3F4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323" name="Freeform 116">
                <a:extLst>
                  <a:ext uri="{FF2B5EF4-FFF2-40B4-BE49-F238E27FC236}">
                    <a16:creationId xmlns:a16="http://schemas.microsoft.com/office/drawing/2014/main" id="{96CAB90F-B7DF-7406-ACD3-242EE9D82C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5" name="Group 117">
              <a:extLst>
                <a:ext uri="{FF2B5EF4-FFF2-40B4-BE49-F238E27FC236}">
                  <a16:creationId xmlns:a16="http://schemas.microsoft.com/office/drawing/2014/main" id="{4785BFE4-B999-ECB6-B33A-FD056AC2D09A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322" name="Freeform 118">
                <a:extLst>
                  <a:ext uri="{FF2B5EF4-FFF2-40B4-BE49-F238E27FC236}">
                    <a16:creationId xmlns:a16="http://schemas.microsoft.com/office/drawing/2014/main" id="{11A23007-19CE-348B-F65A-38436E1422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6" name="Group 119">
              <a:extLst>
                <a:ext uri="{FF2B5EF4-FFF2-40B4-BE49-F238E27FC236}">
                  <a16:creationId xmlns:a16="http://schemas.microsoft.com/office/drawing/2014/main" id="{748AB12B-6C8B-4019-2C51-E0070F591F7C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321" name="Freeform 120">
                <a:extLst>
                  <a:ext uri="{FF2B5EF4-FFF2-40B4-BE49-F238E27FC236}">
                    <a16:creationId xmlns:a16="http://schemas.microsoft.com/office/drawing/2014/main" id="{448E0BBC-18BC-23A4-F39E-C5DE7BF028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7" name="Group 121">
              <a:extLst>
                <a:ext uri="{FF2B5EF4-FFF2-40B4-BE49-F238E27FC236}">
                  <a16:creationId xmlns:a16="http://schemas.microsoft.com/office/drawing/2014/main" id="{B6A8FB6A-0991-2DCC-13BC-B04EED3690B7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320" name="Freeform 122">
                <a:extLst>
                  <a:ext uri="{FF2B5EF4-FFF2-40B4-BE49-F238E27FC236}">
                    <a16:creationId xmlns:a16="http://schemas.microsoft.com/office/drawing/2014/main" id="{25101F35-1245-E10D-0674-BBBC403119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8" name="Group 123">
              <a:extLst>
                <a:ext uri="{FF2B5EF4-FFF2-40B4-BE49-F238E27FC236}">
                  <a16:creationId xmlns:a16="http://schemas.microsoft.com/office/drawing/2014/main" id="{FD5B3915-F199-3080-886C-84A6B0B84473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319" name="Freeform 124">
                <a:extLst>
                  <a:ext uri="{FF2B5EF4-FFF2-40B4-BE49-F238E27FC236}">
                    <a16:creationId xmlns:a16="http://schemas.microsoft.com/office/drawing/2014/main" id="{A70E0495-5E00-98F6-826B-6929600501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099" name="Group 125">
              <a:extLst>
                <a:ext uri="{FF2B5EF4-FFF2-40B4-BE49-F238E27FC236}">
                  <a16:creationId xmlns:a16="http://schemas.microsoft.com/office/drawing/2014/main" id="{14B8B1CA-FE9A-4D58-D8FE-290231DAF123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318" name="Freeform 126">
                <a:extLst>
                  <a:ext uri="{FF2B5EF4-FFF2-40B4-BE49-F238E27FC236}">
                    <a16:creationId xmlns:a16="http://schemas.microsoft.com/office/drawing/2014/main" id="{A0932EBA-5CD9-8882-6452-0060C28333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0" name="Group 127">
              <a:extLst>
                <a:ext uri="{FF2B5EF4-FFF2-40B4-BE49-F238E27FC236}">
                  <a16:creationId xmlns:a16="http://schemas.microsoft.com/office/drawing/2014/main" id="{52848C41-3DB0-ADA9-914C-B2B1D3076DBF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317" name="Freeform 128">
                <a:extLst>
                  <a:ext uri="{FF2B5EF4-FFF2-40B4-BE49-F238E27FC236}">
                    <a16:creationId xmlns:a16="http://schemas.microsoft.com/office/drawing/2014/main" id="{A489CFD9-3F51-8C84-DAC5-C56ACE70B8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1" name="Group 129">
              <a:extLst>
                <a:ext uri="{FF2B5EF4-FFF2-40B4-BE49-F238E27FC236}">
                  <a16:creationId xmlns:a16="http://schemas.microsoft.com/office/drawing/2014/main" id="{3C9C0788-3431-1B1B-58C8-6612EA7ED170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316" name="Freeform 130">
                <a:extLst>
                  <a:ext uri="{FF2B5EF4-FFF2-40B4-BE49-F238E27FC236}">
                    <a16:creationId xmlns:a16="http://schemas.microsoft.com/office/drawing/2014/main" id="{720F540B-E3D2-25EE-4219-56AB60D31B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2" name="Group 131">
              <a:extLst>
                <a:ext uri="{FF2B5EF4-FFF2-40B4-BE49-F238E27FC236}">
                  <a16:creationId xmlns:a16="http://schemas.microsoft.com/office/drawing/2014/main" id="{28008525-1653-854A-990D-67EBE5208C10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315" name="Freeform 132">
                <a:extLst>
                  <a:ext uri="{FF2B5EF4-FFF2-40B4-BE49-F238E27FC236}">
                    <a16:creationId xmlns:a16="http://schemas.microsoft.com/office/drawing/2014/main" id="{43DF8F5E-EA39-6B19-B2A8-B7F2FF6122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3" name="Group 133">
              <a:extLst>
                <a:ext uri="{FF2B5EF4-FFF2-40B4-BE49-F238E27FC236}">
                  <a16:creationId xmlns:a16="http://schemas.microsoft.com/office/drawing/2014/main" id="{4C617F3E-ABE6-0170-3BE6-AB107A37EF5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314" name="Freeform 134">
                <a:extLst>
                  <a:ext uri="{FF2B5EF4-FFF2-40B4-BE49-F238E27FC236}">
                    <a16:creationId xmlns:a16="http://schemas.microsoft.com/office/drawing/2014/main" id="{954C9A9A-BE5A-79B2-C609-3C3C0896E14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4" name="Group 135">
              <a:extLst>
                <a:ext uri="{FF2B5EF4-FFF2-40B4-BE49-F238E27FC236}">
                  <a16:creationId xmlns:a16="http://schemas.microsoft.com/office/drawing/2014/main" id="{59E0BDD2-AC32-42A6-2ED8-E125587295A2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313" name="Freeform 136">
                <a:extLst>
                  <a:ext uri="{FF2B5EF4-FFF2-40B4-BE49-F238E27FC236}">
                    <a16:creationId xmlns:a16="http://schemas.microsoft.com/office/drawing/2014/main" id="{5A77DE2C-7572-2C78-9FCA-BF962B2216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5" name="Group 137">
              <a:extLst>
                <a:ext uri="{FF2B5EF4-FFF2-40B4-BE49-F238E27FC236}">
                  <a16:creationId xmlns:a16="http://schemas.microsoft.com/office/drawing/2014/main" id="{6B290B4E-7174-82DF-4D0F-727BC29D26B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312" name="Freeform 138">
                <a:extLst>
                  <a:ext uri="{FF2B5EF4-FFF2-40B4-BE49-F238E27FC236}">
                    <a16:creationId xmlns:a16="http://schemas.microsoft.com/office/drawing/2014/main" id="{35F5F547-164E-2653-20C4-C8CB5DA06E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6" name="Group 139">
              <a:extLst>
                <a:ext uri="{FF2B5EF4-FFF2-40B4-BE49-F238E27FC236}">
                  <a16:creationId xmlns:a16="http://schemas.microsoft.com/office/drawing/2014/main" id="{2A39F4E6-A7AC-CC69-AD30-A0429C81332A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311" name="Freeform 140">
                <a:extLst>
                  <a:ext uri="{FF2B5EF4-FFF2-40B4-BE49-F238E27FC236}">
                    <a16:creationId xmlns:a16="http://schemas.microsoft.com/office/drawing/2014/main" id="{B57CAA24-85CA-F366-C693-4A0CE9C10F5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7" name="Group 141">
              <a:extLst>
                <a:ext uri="{FF2B5EF4-FFF2-40B4-BE49-F238E27FC236}">
                  <a16:creationId xmlns:a16="http://schemas.microsoft.com/office/drawing/2014/main" id="{5E5ECA1D-A724-7DFC-E533-E83137348241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310" name="Freeform 142">
                <a:extLst>
                  <a:ext uri="{FF2B5EF4-FFF2-40B4-BE49-F238E27FC236}">
                    <a16:creationId xmlns:a16="http://schemas.microsoft.com/office/drawing/2014/main" id="{5E082951-5DCF-3320-008D-ADEED0705C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8" name="Group 143">
              <a:extLst>
                <a:ext uri="{FF2B5EF4-FFF2-40B4-BE49-F238E27FC236}">
                  <a16:creationId xmlns:a16="http://schemas.microsoft.com/office/drawing/2014/main" id="{99C0127C-45B2-2EA9-00A4-317F8EB07AD5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309" name="Freeform 144">
                <a:extLst>
                  <a:ext uri="{FF2B5EF4-FFF2-40B4-BE49-F238E27FC236}">
                    <a16:creationId xmlns:a16="http://schemas.microsoft.com/office/drawing/2014/main" id="{A3C57037-6705-D51F-2177-CE22DE20DF2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09" name="Group 145">
              <a:extLst>
                <a:ext uri="{FF2B5EF4-FFF2-40B4-BE49-F238E27FC236}">
                  <a16:creationId xmlns:a16="http://schemas.microsoft.com/office/drawing/2014/main" id="{5C7F006D-E634-18C3-9652-9CF5A88E5C17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308" name="Freeform 146">
                <a:extLst>
                  <a:ext uri="{FF2B5EF4-FFF2-40B4-BE49-F238E27FC236}">
                    <a16:creationId xmlns:a16="http://schemas.microsoft.com/office/drawing/2014/main" id="{696484F8-2F39-6A7C-BF50-97E442710B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0" name="Group 147">
              <a:extLst>
                <a:ext uri="{FF2B5EF4-FFF2-40B4-BE49-F238E27FC236}">
                  <a16:creationId xmlns:a16="http://schemas.microsoft.com/office/drawing/2014/main" id="{08046FC2-CF3B-50D0-1F6E-33E44AC4E9FB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307" name="Freeform 148">
                <a:extLst>
                  <a:ext uri="{FF2B5EF4-FFF2-40B4-BE49-F238E27FC236}">
                    <a16:creationId xmlns:a16="http://schemas.microsoft.com/office/drawing/2014/main" id="{46719D5E-B9D0-8CE9-226F-04B20759B2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1" name="Group 149">
              <a:extLst>
                <a:ext uri="{FF2B5EF4-FFF2-40B4-BE49-F238E27FC236}">
                  <a16:creationId xmlns:a16="http://schemas.microsoft.com/office/drawing/2014/main" id="{EBC5130D-86D1-1861-A85D-54AC7B88A6C5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306" name="Freeform 150">
                <a:extLst>
                  <a:ext uri="{FF2B5EF4-FFF2-40B4-BE49-F238E27FC236}">
                    <a16:creationId xmlns:a16="http://schemas.microsoft.com/office/drawing/2014/main" id="{44042845-A101-6E23-72BD-C26FD7019A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2" name="Group 151">
              <a:extLst>
                <a:ext uri="{FF2B5EF4-FFF2-40B4-BE49-F238E27FC236}">
                  <a16:creationId xmlns:a16="http://schemas.microsoft.com/office/drawing/2014/main" id="{80015B45-4D87-1BAC-9FF8-8A739B33EDCE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305" name="Freeform 152">
                <a:extLst>
                  <a:ext uri="{FF2B5EF4-FFF2-40B4-BE49-F238E27FC236}">
                    <a16:creationId xmlns:a16="http://schemas.microsoft.com/office/drawing/2014/main" id="{A71F6583-D88B-2C3D-794F-123626DB3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3" name="Group 153">
              <a:extLst>
                <a:ext uri="{FF2B5EF4-FFF2-40B4-BE49-F238E27FC236}">
                  <a16:creationId xmlns:a16="http://schemas.microsoft.com/office/drawing/2014/main" id="{6981B37D-85EE-3BDA-CD63-DD393ACE9C80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304" name="Freeform 154">
                <a:extLst>
                  <a:ext uri="{FF2B5EF4-FFF2-40B4-BE49-F238E27FC236}">
                    <a16:creationId xmlns:a16="http://schemas.microsoft.com/office/drawing/2014/main" id="{FA24E86C-F695-FE21-CA95-450AEF27F7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4" name="Group 155">
              <a:extLst>
                <a:ext uri="{FF2B5EF4-FFF2-40B4-BE49-F238E27FC236}">
                  <a16:creationId xmlns:a16="http://schemas.microsoft.com/office/drawing/2014/main" id="{FB95612A-7433-3AB8-49E9-2C77A5D99B6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303" name="Freeform 156">
                <a:extLst>
                  <a:ext uri="{FF2B5EF4-FFF2-40B4-BE49-F238E27FC236}">
                    <a16:creationId xmlns:a16="http://schemas.microsoft.com/office/drawing/2014/main" id="{5D4A5D0C-76F2-C0FD-063E-8285C55C93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5" name="Group 157">
              <a:extLst>
                <a:ext uri="{FF2B5EF4-FFF2-40B4-BE49-F238E27FC236}">
                  <a16:creationId xmlns:a16="http://schemas.microsoft.com/office/drawing/2014/main" id="{25CE02AE-9246-0C0F-DA1D-E0681A5CF830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302" name="Freeform 158">
                <a:extLst>
                  <a:ext uri="{FF2B5EF4-FFF2-40B4-BE49-F238E27FC236}">
                    <a16:creationId xmlns:a16="http://schemas.microsoft.com/office/drawing/2014/main" id="{C7E91381-D040-A835-4B47-B357DA3FB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6" name="Group 159">
              <a:extLst>
                <a:ext uri="{FF2B5EF4-FFF2-40B4-BE49-F238E27FC236}">
                  <a16:creationId xmlns:a16="http://schemas.microsoft.com/office/drawing/2014/main" id="{DAA7F63D-4C90-39ED-F7C3-1ACFC3ABF149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301" name="Freeform 160">
                <a:extLst>
                  <a:ext uri="{FF2B5EF4-FFF2-40B4-BE49-F238E27FC236}">
                    <a16:creationId xmlns:a16="http://schemas.microsoft.com/office/drawing/2014/main" id="{AB2C5FBD-AAF5-E4A9-B659-8162544BB5A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7" name="Group 161">
              <a:extLst>
                <a:ext uri="{FF2B5EF4-FFF2-40B4-BE49-F238E27FC236}">
                  <a16:creationId xmlns:a16="http://schemas.microsoft.com/office/drawing/2014/main" id="{70FCE38F-7E9D-B19C-7645-19CC656EBF27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300" name="Freeform 162">
                <a:extLst>
                  <a:ext uri="{FF2B5EF4-FFF2-40B4-BE49-F238E27FC236}">
                    <a16:creationId xmlns:a16="http://schemas.microsoft.com/office/drawing/2014/main" id="{2B374495-D3B2-6696-126A-88C8E6DF03A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8" name="Group 163">
              <a:extLst>
                <a:ext uri="{FF2B5EF4-FFF2-40B4-BE49-F238E27FC236}">
                  <a16:creationId xmlns:a16="http://schemas.microsoft.com/office/drawing/2014/main" id="{D30D0F53-6B11-5860-9DDB-1FD614CEF9C8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299" name="Freeform 164">
                <a:extLst>
                  <a:ext uri="{FF2B5EF4-FFF2-40B4-BE49-F238E27FC236}">
                    <a16:creationId xmlns:a16="http://schemas.microsoft.com/office/drawing/2014/main" id="{0E5E94DC-79F9-7616-B212-CB2C5661307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19" name="Group 165">
              <a:extLst>
                <a:ext uri="{FF2B5EF4-FFF2-40B4-BE49-F238E27FC236}">
                  <a16:creationId xmlns:a16="http://schemas.microsoft.com/office/drawing/2014/main" id="{96C255B0-31C8-C9C4-0E51-1ED73E16A863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298" name="Freeform 166">
                <a:extLst>
                  <a:ext uri="{FF2B5EF4-FFF2-40B4-BE49-F238E27FC236}">
                    <a16:creationId xmlns:a16="http://schemas.microsoft.com/office/drawing/2014/main" id="{BD983379-F880-B375-67E9-6EC03D7233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0" name="Group 167">
              <a:extLst>
                <a:ext uri="{FF2B5EF4-FFF2-40B4-BE49-F238E27FC236}">
                  <a16:creationId xmlns:a16="http://schemas.microsoft.com/office/drawing/2014/main" id="{21C87C5F-A7E0-30BD-52CE-E7EF9B73019F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297" name="Freeform 168">
                <a:extLst>
                  <a:ext uri="{FF2B5EF4-FFF2-40B4-BE49-F238E27FC236}">
                    <a16:creationId xmlns:a16="http://schemas.microsoft.com/office/drawing/2014/main" id="{6C559281-EE03-F513-80DD-4D56F0DAD81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1" name="Group 169">
              <a:extLst>
                <a:ext uri="{FF2B5EF4-FFF2-40B4-BE49-F238E27FC236}">
                  <a16:creationId xmlns:a16="http://schemas.microsoft.com/office/drawing/2014/main" id="{A5CD79DF-261F-08E6-F2B5-DB586D50491F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296" name="Freeform 170">
                <a:extLst>
                  <a:ext uri="{FF2B5EF4-FFF2-40B4-BE49-F238E27FC236}">
                    <a16:creationId xmlns:a16="http://schemas.microsoft.com/office/drawing/2014/main" id="{72A9E6FB-7C17-F1DC-ACF1-85E98998CC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2" name="Group 171">
              <a:extLst>
                <a:ext uri="{FF2B5EF4-FFF2-40B4-BE49-F238E27FC236}">
                  <a16:creationId xmlns:a16="http://schemas.microsoft.com/office/drawing/2014/main" id="{7C3DB58F-00D1-379B-0937-67A4D8D2E5B7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295" name="Freeform 172">
                <a:extLst>
                  <a:ext uri="{FF2B5EF4-FFF2-40B4-BE49-F238E27FC236}">
                    <a16:creationId xmlns:a16="http://schemas.microsoft.com/office/drawing/2014/main" id="{2BC7B407-1335-0440-028F-0C43EDBC023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3" name="Group 173">
              <a:extLst>
                <a:ext uri="{FF2B5EF4-FFF2-40B4-BE49-F238E27FC236}">
                  <a16:creationId xmlns:a16="http://schemas.microsoft.com/office/drawing/2014/main" id="{88F5A1A3-ED56-EC2A-8887-751A421CDB4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294" name="Freeform 174">
                <a:extLst>
                  <a:ext uri="{FF2B5EF4-FFF2-40B4-BE49-F238E27FC236}">
                    <a16:creationId xmlns:a16="http://schemas.microsoft.com/office/drawing/2014/main" id="{932CDC13-8A47-51BF-E361-08C2B138484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4" name="Group 175">
              <a:extLst>
                <a:ext uri="{FF2B5EF4-FFF2-40B4-BE49-F238E27FC236}">
                  <a16:creationId xmlns:a16="http://schemas.microsoft.com/office/drawing/2014/main" id="{AE8B73E6-0D33-04BD-59E6-ED48E2E4C6C6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293" name="Freeform 176">
                <a:extLst>
                  <a:ext uri="{FF2B5EF4-FFF2-40B4-BE49-F238E27FC236}">
                    <a16:creationId xmlns:a16="http://schemas.microsoft.com/office/drawing/2014/main" id="{165458F8-12EE-6D30-88B3-ADF105F420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5" name="Group 177">
              <a:extLst>
                <a:ext uri="{FF2B5EF4-FFF2-40B4-BE49-F238E27FC236}">
                  <a16:creationId xmlns:a16="http://schemas.microsoft.com/office/drawing/2014/main" id="{34FE442A-6524-F9AE-60CB-815F107DA69E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292" name="Freeform 178">
                <a:extLst>
                  <a:ext uri="{FF2B5EF4-FFF2-40B4-BE49-F238E27FC236}">
                    <a16:creationId xmlns:a16="http://schemas.microsoft.com/office/drawing/2014/main" id="{34756E49-280B-8B3C-91C3-C9752F69E7E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6" name="Group 179">
              <a:extLst>
                <a:ext uri="{FF2B5EF4-FFF2-40B4-BE49-F238E27FC236}">
                  <a16:creationId xmlns:a16="http://schemas.microsoft.com/office/drawing/2014/main" id="{1A5E3B9D-48EA-7C15-A057-4B5DA3981407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291" name="Freeform 180">
                <a:extLst>
                  <a:ext uri="{FF2B5EF4-FFF2-40B4-BE49-F238E27FC236}">
                    <a16:creationId xmlns:a16="http://schemas.microsoft.com/office/drawing/2014/main" id="{37EA65BC-E890-5425-CA20-8051A2FC07C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7" name="Group 181">
              <a:extLst>
                <a:ext uri="{FF2B5EF4-FFF2-40B4-BE49-F238E27FC236}">
                  <a16:creationId xmlns:a16="http://schemas.microsoft.com/office/drawing/2014/main" id="{8F621F6E-E46B-4761-8F96-CC6104A37451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290" name="Freeform 182">
                <a:extLst>
                  <a:ext uri="{FF2B5EF4-FFF2-40B4-BE49-F238E27FC236}">
                    <a16:creationId xmlns:a16="http://schemas.microsoft.com/office/drawing/2014/main" id="{06829F44-32F1-E52C-1E5B-B678FFA3F4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8" name="Group 183">
              <a:extLst>
                <a:ext uri="{FF2B5EF4-FFF2-40B4-BE49-F238E27FC236}">
                  <a16:creationId xmlns:a16="http://schemas.microsoft.com/office/drawing/2014/main" id="{A0D1FBCC-0769-6297-73D2-63DA28F8817F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289" name="Freeform 184">
                <a:extLst>
                  <a:ext uri="{FF2B5EF4-FFF2-40B4-BE49-F238E27FC236}">
                    <a16:creationId xmlns:a16="http://schemas.microsoft.com/office/drawing/2014/main" id="{866B2B55-1080-1C74-DA70-7FD0A8F029E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29" name="Group 185">
              <a:extLst>
                <a:ext uri="{FF2B5EF4-FFF2-40B4-BE49-F238E27FC236}">
                  <a16:creationId xmlns:a16="http://schemas.microsoft.com/office/drawing/2014/main" id="{00AF36FE-B35C-CEC5-ECFE-B8BCA54ABE1A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288" name="Freeform 186">
                <a:extLst>
                  <a:ext uri="{FF2B5EF4-FFF2-40B4-BE49-F238E27FC236}">
                    <a16:creationId xmlns:a16="http://schemas.microsoft.com/office/drawing/2014/main" id="{CD45A3A0-93E9-68AC-41B2-D89203F476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0" name="Group 187">
              <a:extLst>
                <a:ext uri="{FF2B5EF4-FFF2-40B4-BE49-F238E27FC236}">
                  <a16:creationId xmlns:a16="http://schemas.microsoft.com/office/drawing/2014/main" id="{C28DE282-1018-8DE2-4628-1E6380FBCAC0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287" name="Freeform 188">
                <a:extLst>
                  <a:ext uri="{FF2B5EF4-FFF2-40B4-BE49-F238E27FC236}">
                    <a16:creationId xmlns:a16="http://schemas.microsoft.com/office/drawing/2014/main" id="{38C29592-85CC-AD76-0046-A49750A311B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1" name="Group 189">
              <a:extLst>
                <a:ext uri="{FF2B5EF4-FFF2-40B4-BE49-F238E27FC236}">
                  <a16:creationId xmlns:a16="http://schemas.microsoft.com/office/drawing/2014/main" id="{0C7E24EE-C326-EA20-F127-DF8004244A79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286" name="Freeform 190">
                <a:extLst>
                  <a:ext uri="{FF2B5EF4-FFF2-40B4-BE49-F238E27FC236}">
                    <a16:creationId xmlns:a16="http://schemas.microsoft.com/office/drawing/2014/main" id="{43108185-AB59-56FB-8377-32DF7E9B94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2" name="Group 191">
              <a:extLst>
                <a:ext uri="{FF2B5EF4-FFF2-40B4-BE49-F238E27FC236}">
                  <a16:creationId xmlns:a16="http://schemas.microsoft.com/office/drawing/2014/main" id="{E293E5CB-8B5B-BAF6-EC6F-92F5C41A7E2D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285" name="Freeform 192">
                <a:extLst>
                  <a:ext uri="{FF2B5EF4-FFF2-40B4-BE49-F238E27FC236}">
                    <a16:creationId xmlns:a16="http://schemas.microsoft.com/office/drawing/2014/main" id="{0D26BF18-EE50-1139-6949-1931CEEAC70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3" name="Group 193">
              <a:extLst>
                <a:ext uri="{FF2B5EF4-FFF2-40B4-BE49-F238E27FC236}">
                  <a16:creationId xmlns:a16="http://schemas.microsoft.com/office/drawing/2014/main" id="{963E4966-0519-A98C-A2AB-D08D17BD2A9A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284" name="Freeform 194">
                <a:extLst>
                  <a:ext uri="{FF2B5EF4-FFF2-40B4-BE49-F238E27FC236}">
                    <a16:creationId xmlns:a16="http://schemas.microsoft.com/office/drawing/2014/main" id="{1BA0A863-1DB8-C686-5FF0-837E9C0647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4" name="Group 195">
              <a:extLst>
                <a:ext uri="{FF2B5EF4-FFF2-40B4-BE49-F238E27FC236}">
                  <a16:creationId xmlns:a16="http://schemas.microsoft.com/office/drawing/2014/main" id="{0D69897B-63D7-F0D9-C249-8C859790B8E8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283" name="Freeform 196">
                <a:extLst>
                  <a:ext uri="{FF2B5EF4-FFF2-40B4-BE49-F238E27FC236}">
                    <a16:creationId xmlns:a16="http://schemas.microsoft.com/office/drawing/2014/main" id="{443B0528-7D6D-ADDC-3507-E7521ED3D9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5" name="Group 197">
              <a:extLst>
                <a:ext uri="{FF2B5EF4-FFF2-40B4-BE49-F238E27FC236}">
                  <a16:creationId xmlns:a16="http://schemas.microsoft.com/office/drawing/2014/main" id="{FA245B37-019B-8F59-9F53-CB4A3D736AFC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282" name="Freeform 198">
                <a:extLst>
                  <a:ext uri="{FF2B5EF4-FFF2-40B4-BE49-F238E27FC236}">
                    <a16:creationId xmlns:a16="http://schemas.microsoft.com/office/drawing/2014/main" id="{FAC9142F-9DF8-EB88-1557-C16CE1605B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6" name="Group 199">
              <a:extLst>
                <a:ext uri="{FF2B5EF4-FFF2-40B4-BE49-F238E27FC236}">
                  <a16:creationId xmlns:a16="http://schemas.microsoft.com/office/drawing/2014/main" id="{D68F8DFC-BC97-8DFB-33CB-6CE0FFAF181C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281" name="Freeform 200">
                <a:extLst>
                  <a:ext uri="{FF2B5EF4-FFF2-40B4-BE49-F238E27FC236}">
                    <a16:creationId xmlns:a16="http://schemas.microsoft.com/office/drawing/2014/main" id="{6A4087DD-3AA1-5BAC-EB30-0134D021C3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7" name="Group 201">
              <a:extLst>
                <a:ext uri="{FF2B5EF4-FFF2-40B4-BE49-F238E27FC236}">
                  <a16:creationId xmlns:a16="http://schemas.microsoft.com/office/drawing/2014/main" id="{ECF5C3B3-407D-5184-B27B-F071F0A8489B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280" name="Freeform 202">
                <a:extLst>
                  <a:ext uri="{FF2B5EF4-FFF2-40B4-BE49-F238E27FC236}">
                    <a16:creationId xmlns:a16="http://schemas.microsoft.com/office/drawing/2014/main" id="{F05AF780-386B-257E-17AE-0224ECD2C86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8" name="Group 203">
              <a:extLst>
                <a:ext uri="{FF2B5EF4-FFF2-40B4-BE49-F238E27FC236}">
                  <a16:creationId xmlns:a16="http://schemas.microsoft.com/office/drawing/2014/main" id="{ABED7F04-C958-082F-C24E-9DCB5D2200BF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279" name="Freeform 204">
                <a:extLst>
                  <a:ext uri="{FF2B5EF4-FFF2-40B4-BE49-F238E27FC236}">
                    <a16:creationId xmlns:a16="http://schemas.microsoft.com/office/drawing/2014/main" id="{AB8DD4CA-D708-F41B-31C9-0C8C9A2CF2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39" name="Group 205">
              <a:extLst>
                <a:ext uri="{FF2B5EF4-FFF2-40B4-BE49-F238E27FC236}">
                  <a16:creationId xmlns:a16="http://schemas.microsoft.com/office/drawing/2014/main" id="{4FFB02C2-9421-3F30-B079-D0A879DD7632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278" name="Freeform 206">
                <a:extLst>
                  <a:ext uri="{FF2B5EF4-FFF2-40B4-BE49-F238E27FC236}">
                    <a16:creationId xmlns:a16="http://schemas.microsoft.com/office/drawing/2014/main" id="{3B282E27-DE82-FA93-977A-E31C7B1C2FB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0" name="Group 207">
              <a:extLst>
                <a:ext uri="{FF2B5EF4-FFF2-40B4-BE49-F238E27FC236}">
                  <a16:creationId xmlns:a16="http://schemas.microsoft.com/office/drawing/2014/main" id="{D54AA859-C4CB-EBF1-06A9-C119BAC81D43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277" name="Freeform 208">
                <a:extLst>
                  <a:ext uri="{FF2B5EF4-FFF2-40B4-BE49-F238E27FC236}">
                    <a16:creationId xmlns:a16="http://schemas.microsoft.com/office/drawing/2014/main" id="{2F11217F-DF66-F7FB-523A-3D93FE7836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1" name="Group 209">
              <a:extLst>
                <a:ext uri="{FF2B5EF4-FFF2-40B4-BE49-F238E27FC236}">
                  <a16:creationId xmlns:a16="http://schemas.microsoft.com/office/drawing/2014/main" id="{9C4D10E7-612B-F58B-FB59-80265F7BC9E7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276" name="Freeform 210">
                <a:extLst>
                  <a:ext uri="{FF2B5EF4-FFF2-40B4-BE49-F238E27FC236}">
                    <a16:creationId xmlns:a16="http://schemas.microsoft.com/office/drawing/2014/main" id="{747316FE-AA02-514A-21DD-6A131E15634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2" name="Group 211">
              <a:extLst>
                <a:ext uri="{FF2B5EF4-FFF2-40B4-BE49-F238E27FC236}">
                  <a16:creationId xmlns:a16="http://schemas.microsoft.com/office/drawing/2014/main" id="{0E4C636F-4406-FE58-B807-F57A3CFD233D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275" name="Freeform 212">
                <a:extLst>
                  <a:ext uri="{FF2B5EF4-FFF2-40B4-BE49-F238E27FC236}">
                    <a16:creationId xmlns:a16="http://schemas.microsoft.com/office/drawing/2014/main" id="{8419E3F6-3103-F16F-D13C-5A36B591E63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3" name="Group 213">
              <a:extLst>
                <a:ext uri="{FF2B5EF4-FFF2-40B4-BE49-F238E27FC236}">
                  <a16:creationId xmlns:a16="http://schemas.microsoft.com/office/drawing/2014/main" id="{E872871F-2BB5-F21B-DD27-42007AC4A2D4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274" name="Freeform 214">
                <a:extLst>
                  <a:ext uri="{FF2B5EF4-FFF2-40B4-BE49-F238E27FC236}">
                    <a16:creationId xmlns:a16="http://schemas.microsoft.com/office/drawing/2014/main" id="{C9E9797B-DE87-5E27-570B-7201E66181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4" name="Group 215">
              <a:extLst>
                <a:ext uri="{FF2B5EF4-FFF2-40B4-BE49-F238E27FC236}">
                  <a16:creationId xmlns:a16="http://schemas.microsoft.com/office/drawing/2014/main" id="{82060726-23DD-2570-AFFC-89B8A469A4A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273" name="Freeform 216">
                <a:extLst>
                  <a:ext uri="{FF2B5EF4-FFF2-40B4-BE49-F238E27FC236}">
                    <a16:creationId xmlns:a16="http://schemas.microsoft.com/office/drawing/2014/main" id="{07E7413F-D3E6-87DC-D6C8-6D246F9E69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5" name="Group 217">
              <a:extLst>
                <a:ext uri="{FF2B5EF4-FFF2-40B4-BE49-F238E27FC236}">
                  <a16:creationId xmlns:a16="http://schemas.microsoft.com/office/drawing/2014/main" id="{DF471953-D220-497B-EF3C-44F6EE3EDE51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272" name="Freeform 218">
                <a:extLst>
                  <a:ext uri="{FF2B5EF4-FFF2-40B4-BE49-F238E27FC236}">
                    <a16:creationId xmlns:a16="http://schemas.microsoft.com/office/drawing/2014/main" id="{89F6E056-B049-7151-4773-70923D7C81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6" name="Group 219">
              <a:extLst>
                <a:ext uri="{FF2B5EF4-FFF2-40B4-BE49-F238E27FC236}">
                  <a16:creationId xmlns:a16="http://schemas.microsoft.com/office/drawing/2014/main" id="{F867AE9A-5832-935C-5582-5DA607C1A1C7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271" name="Freeform 220">
                <a:extLst>
                  <a:ext uri="{FF2B5EF4-FFF2-40B4-BE49-F238E27FC236}">
                    <a16:creationId xmlns:a16="http://schemas.microsoft.com/office/drawing/2014/main" id="{FCDFBBCC-4A19-36D7-A83D-7315BA7C6C9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7" name="Group 221">
              <a:extLst>
                <a:ext uri="{FF2B5EF4-FFF2-40B4-BE49-F238E27FC236}">
                  <a16:creationId xmlns:a16="http://schemas.microsoft.com/office/drawing/2014/main" id="{A6C421CF-7239-67A2-2D3D-83A81D46BB31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270" name="Freeform 222">
                <a:extLst>
                  <a:ext uri="{FF2B5EF4-FFF2-40B4-BE49-F238E27FC236}">
                    <a16:creationId xmlns:a16="http://schemas.microsoft.com/office/drawing/2014/main" id="{7BDD2D8F-2383-4031-0B6D-B1F0BFA829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8" name="Group 223">
              <a:extLst>
                <a:ext uri="{FF2B5EF4-FFF2-40B4-BE49-F238E27FC236}">
                  <a16:creationId xmlns:a16="http://schemas.microsoft.com/office/drawing/2014/main" id="{C9DB7FAD-EE26-ED13-5FFB-3A8FB652F123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269" name="Freeform 224">
                <a:extLst>
                  <a:ext uri="{FF2B5EF4-FFF2-40B4-BE49-F238E27FC236}">
                    <a16:creationId xmlns:a16="http://schemas.microsoft.com/office/drawing/2014/main" id="{4AAB170E-6824-95A7-F928-324FCF73922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49" name="Group 225">
              <a:extLst>
                <a:ext uri="{FF2B5EF4-FFF2-40B4-BE49-F238E27FC236}">
                  <a16:creationId xmlns:a16="http://schemas.microsoft.com/office/drawing/2014/main" id="{97E2415E-0385-BD77-FF61-7513DFCC896A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268" name="Freeform 226">
                <a:extLst>
                  <a:ext uri="{FF2B5EF4-FFF2-40B4-BE49-F238E27FC236}">
                    <a16:creationId xmlns:a16="http://schemas.microsoft.com/office/drawing/2014/main" id="{B88255CC-8F86-3C0E-117E-D4AA322BA6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0" name="Group 227">
              <a:extLst>
                <a:ext uri="{FF2B5EF4-FFF2-40B4-BE49-F238E27FC236}">
                  <a16:creationId xmlns:a16="http://schemas.microsoft.com/office/drawing/2014/main" id="{F352E6D3-E839-E0B3-0133-56ED9809716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267" name="Freeform 228">
                <a:extLst>
                  <a:ext uri="{FF2B5EF4-FFF2-40B4-BE49-F238E27FC236}">
                    <a16:creationId xmlns:a16="http://schemas.microsoft.com/office/drawing/2014/main" id="{7A4C886E-2AF4-12C4-F94F-4CFA466543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1" name="Group 229">
              <a:extLst>
                <a:ext uri="{FF2B5EF4-FFF2-40B4-BE49-F238E27FC236}">
                  <a16:creationId xmlns:a16="http://schemas.microsoft.com/office/drawing/2014/main" id="{54C3F84F-C860-D505-918F-D7B1EEC50FD5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266" name="Freeform 230">
                <a:extLst>
                  <a:ext uri="{FF2B5EF4-FFF2-40B4-BE49-F238E27FC236}">
                    <a16:creationId xmlns:a16="http://schemas.microsoft.com/office/drawing/2014/main" id="{DFBF3728-E397-3901-2C3C-F22D2B63EED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2" name="Group 231">
              <a:extLst>
                <a:ext uri="{FF2B5EF4-FFF2-40B4-BE49-F238E27FC236}">
                  <a16:creationId xmlns:a16="http://schemas.microsoft.com/office/drawing/2014/main" id="{CD3E80EC-9C08-AF97-E06E-CE0F93791E3E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265" name="Freeform 232">
                <a:extLst>
                  <a:ext uri="{FF2B5EF4-FFF2-40B4-BE49-F238E27FC236}">
                    <a16:creationId xmlns:a16="http://schemas.microsoft.com/office/drawing/2014/main" id="{5ED93536-85DA-4A60-8873-B39ECB118A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3" name="Group 233">
              <a:extLst>
                <a:ext uri="{FF2B5EF4-FFF2-40B4-BE49-F238E27FC236}">
                  <a16:creationId xmlns:a16="http://schemas.microsoft.com/office/drawing/2014/main" id="{9670A74C-328B-C648-2922-470E7EA04664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264" name="Freeform 234">
                <a:extLst>
                  <a:ext uri="{FF2B5EF4-FFF2-40B4-BE49-F238E27FC236}">
                    <a16:creationId xmlns:a16="http://schemas.microsoft.com/office/drawing/2014/main" id="{8D3A559B-DE92-6C7F-0BCE-4741A13A80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4" name="Group 235">
              <a:extLst>
                <a:ext uri="{FF2B5EF4-FFF2-40B4-BE49-F238E27FC236}">
                  <a16:creationId xmlns:a16="http://schemas.microsoft.com/office/drawing/2014/main" id="{BE64E49B-239F-C3B9-46FE-2C19AEE2A1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263" name="Freeform 236">
                <a:extLst>
                  <a:ext uri="{FF2B5EF4-FFF2-40B4-BE49-F238E27FC236}">
                    <a16:creationId xmlns:a16="http://schemas.microsoft.com/office/drawing/2014/main" id="{AD6828B8-8512-BBCC-B7DA-7860AEB87D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5" name="Group 237">
              <a:extLst>
                <a:ext uri="{FF2B5EF4-FFF2-40B4-BE49-F238E27FC236}">
                  <a16:creationId xmlns:a16="http://schemas.microsoft.com/office/drawing/2014/main" id="{987289B1-1C94-AEE5-48CB-0059B1C160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262" name="Freeform 238">
                <a:extLst>
                  <a:ext uri="{FF2B5EF4-FFF2-40B4-BE49-F238E27FC236}">
                    <a16:creationId xmlns:a16="http://schemas.microsoft.com/office/drawing/2014/main" id="{B9A900AD-44C6-E6CE-9EF5-1D785EC6ED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6" name="Group 239">
              <a:extLst>
                <a:ext uri="{FF2B5EF4-FFF2-40B4-BE49-F238E27FC236}">
                  <a16:creationId xmlns:a16="http://schemas.microsoft.com/office/drawing/2014/main" id="{E2C57298-C3B0-962C-8A7E-A3931125F8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261" name="Freeform 240">
                <a:extLst>
                  <a:ext uri="{FF2B5EF4-FFF2-40B4-BE49-F238E27FC236}">
                    <a16:creationId xmlns:a16="http://schemas.microsoft.com/office/drawing/2014/main" id="{03A3AEF5-3DEF-6D42-B405-1144725FE6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7" name="Group 241">
              <a:extLst>
                <a:ext uri="{FF2B5EF4-FFF2-40B4-BE49-F238E27FC236}">
                  <a16:creationId xmlns:a16="http://schemas.microsoft.com/office/drawing/2014/main" id="{B0A7A416-03EF-171B-2908-9BC52FA40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260" name="Freeform 242">
                <a:extLst>
                  <a:ext uri="{FF2B5EF4-FFF2-40B4-BE49-F238E27FC236}">
                    <a16:creationId xmlns:a16="http://schemas.microsoft.com/office/drawing/2014/main" id="{38BFF95E-1F3A-6821-A037-3C06FD330B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8" name="Group 243">
              <a:extLst>
                <a:ext uri="{FF2B5EF4-FFF2-40B4-BE49-F238E27FC236}">
                  <a16:creationId xmlns:a16="http://schemas.microsoft.com/office/drawing/2014/main" id="{72BC9F84-9FC4-151C-D23F-ED58AE625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259" name="Freeform 244">
                <a:extLst>
                  <a:ext uri="{FF2B5EF4-FFF2-40B4-BE49-F238E27FC236}">
                    <a16:creationId xmlns:a16="http://schemas.microsoft.com/office/drawing/2014/main" id="{1940B06C-C267-C204-440C-0BDB8D7398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59" name="Group 245">
              <a:extLst>
                <a:ext uri="{FF2B5EF4-FFF2-40B4-BE49-F238E27FC236}">
                  <a16:creationId xmlns:a16="http://schemas.microsoft.com/office/drawing/2014/main" id="{8698EED8-9A56-FDC0-272B-8DFBC20A2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258" name="Freeform 246">
                <a:extLst>
                  <a:ext uri="{FF2B5EF4-FFF2-40B4-BE49-F238E27FC236}">
                    <a16:creationId xmlns:a16="http://schemas.microsoft.com/office/drawing/2014/main" id="{EC401712-1EA6-4341-221D-2BD6E7E24D0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0" name="Group 247">
              <a:extLst>
                <a:ext uri="{FF2B5EF4-FFF2-40B4-BE49-F238E27FC236}">
                  <a16:creationId xmlns:a16="http://schemas.microsoft.com/office/drawing/2014/main" id="{C3C801FA-3261-358D-763B-1155B2A31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257" name="Freeform 248">
                <a:extLst>
                  <a:ext uri="{FF2B5EF4-FFF2-40B4-BE49-F238E27FC236}">
                    <a16:creationId xmlns:a16="http://schemas.microsoft.com/office/drawing/2014/main" id="{DAE36103-47CA-1775-2BBB-BCB5DC0887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1" name="Group 249">
              <a:extLst>
                <a:ext uri="{FF2B5EF4-FFF2-40B4-BE49-F238E27FC236}">
                  <a16:creationId xmlns:a16="http://schemas.microsoft.com/office/drawing/2014/main" id="{38518E03-342A-6347-F917-02129EF019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256" name="Freeform 250">
                <a:extLst>
                  <a:ext uri="{FF2B5EF4-FFF2-40B4-BE49-F238E27FC236}">
                    <a16:creationId xmlns:a16="http://schemas.microsoft.com/office/drawing/2014/main" id="{68FC7A39-FF0B-606B-90ED-82A94ED670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2" name="Group 251">
              <a:extLst>
                <a:ext uri="{FF2B5EF4-FFF2-40B4-BE49-F238E27FC236}">
                  <a16:creationId xmlns:a16="http://schemas.microsoft.com/office/drawing/2014/main" id="{AA5E3939-C054-D8DE-B489-0F80F9C3F1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255" name="Freeform 252">
                <a:extLst>
                  <a:ext uri="{FF2B5EF4-FFF2-40B4-BE49-F238E27FC236}">
                    <a16:creationId xmlns:a16="http://schemas.microsoft.com/office/drawing/2014/main" id="{6C185186-70A6-0A3F-C474-F09B985846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3" name="Group 253">
              <a:extLst>
                <a:ext uri="{FF2B5EF4-FFF2-40B4-BE49-F238E27FC236}">
                  <a16:creationId xmlns:a16="http://schemas.microsoft.com/office/drawing/2014/main" id="{B3AA643E-4722-0169-0E8F-902F76ED85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254" name="Freeform 254">
                <a:extLst>
                  <a:ext uri="{FF2B5EF4-FFF2-40B4-BE49-F238E27FC236}">
                    <a16:creationId xmlns:a16="http://schemas.microsoft.com/office/drawing/2014/main" id="{9BEA04F2-31D4-8FB9-0C6C-98B0509858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4" name="Group 255">
              <a:extLst>
                <a:ext uri="{FF2B5EF4-FFF2-40B4-BE49-F238E27FC236}">
                  <a16:creationId xmlns:a16="http://schemas.microsoft.com/office/drawing/2014/main" id="{46FFD500-E9D9-F168-D5F8-E1D52B59C9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253" name="Freeform 256">
                <a:extLst>
                  <a:ext uri="{FF2B5EF4-FFF2-40B4-BE49-F238E27FC236}">
                    <a16:creationId xmlns:a16="http://schemas.microsoft.com/office/drawing/2014/main" id="{F33A1C56-B734-0C0A-BD48-45331C6DE9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5" name="Group 257">
              <a:extLst>
                <a:ext uri="{FF2B5EF4-FFF2-40B4-BE49-F238E27FC236}">
                  <a16:creationId xmlns:a16="http://schemas.microsoft.com/office/drawing/2014/main" id="{2D2F8ADD-F46C-CAB2-0B7A-489BBED72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252" name="Freeform 258">
                <a:extLst>
                  <a:ext uri="{FF2B5EF4-FFF2-40B4-BE49-F238E27FC236}">
                    <a16:creationId xmlns:a16="http://schemas.microsoft.com/office/drawing/2014/main" id="{732ED3A5-4116-AEBF-0048-D9DEAA67A1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6" name="Group 259">
              <a:extLst>
                <a:ext uri="{FF2B5EF4-FFF2-40B4-BE49-F238E27FC236}">
                  <a16:creationId xmlns:a16="http://schemas.microsoft.com/office/drawing/2014/main" id="{FD118F93-9AD4-5B4D-F890-CDC51BEFF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251" name="Freeform 260">
                <a:extLst>
                  <a:ext uri="{FF2B5EF4-FFF2-40B4-BE49-F238E27FC236}">
                    <a16:creationId xmlns:a16="http://schemas.microsoft.com/office/drawing/2014/main" id="{204586C4-15F8-CE8F-45A0-5AE13F209C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7" name="Group 261">
              <a:extLst>
                <a:ext uri="{FF2B5EF4-FFF2-40B4-BE49-F238E27FC236}">
                  <a16:creationId xmlns:a16="http://schemas.microsoft.com/office/drawing/2014/main" id="{A201F3D9-8AA6-D246-0423-C60884E9A8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250" name="Freeform 262">
                <a:extLst>
                  <a:ext uri="{FF2B5EF4-FFF2-40B4-BE49-F238E27FC236}">
                    <a16:creationId xmlns:a16="http://schemas.microsoft.com/office/drawing/2014/main" id="{F62CB63B-620B-B5C3-AB2F-980C8D96F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8" name="Group 263">
              <a:extLst>
                <a:ext uri="{FF2B5EF4-FFF2-40B4-BE49-F238E27FC236}">
                  <a16:creationId xmlns:a16="http://schemas.microsoft.com/office/drawing/2014/main" id="{51EAB4E8-F34C-2232-2F77-F8C0BFEB14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249" name="Freeform 264">
                <a:extLst>
                  <a:ext uri="{FF2B5EF4-FFF2-40B4-BE49-F238E27FC236}">
                    <a16:creationId xmlns:a16="http://schemas.microsoft.com/office/drawing/2014/main" id="{E719D0CF-9E97-87E9-A208-F46D7F9188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69" name="Group 265">
              <a:extLst>
                <a:ext uri="{FF2B5EF4-FFF2-40B4-BE49-F238E27FC236}">
                  <a16:creationId xmlns:a16="http://schemas.microsoft.com/office/drawing/2014/main" id="{F16D4520-6411-4D08-D1E2-6AB775FBD9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248" name="Freeform 266">
                <a:extLst>
                  <a:ext uri="{FF2B5EF4-FFF2-40B4-BE49-F238E27FC236}">
                    <a16:creationId xmlns:a16="http://schemas.microsoft.com/office/drawing/2014/main" id="{EA4AF89D-30CA-4CFA-01D7-F27BAC5D6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0" name="Group 267">
              <a:extLst>
                <a:ext uri="{FF2B5EF4-FFF2-40B4-BE49-F238E27FC236}">
                  <a16:creationId xmlns:a16="http://schemas.microsoft.com/office/drawing/2014/main" id="{DCACB5E0-1F2D-C65B-EF5C-7D28A2CADF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247" name="Freeform 268">
                <a:extLst>
                  <a:ext uri="{FF2B5EF4-FFF2-40B4-BE49-F238E27FC236}">
                    <a16:creationId xmlns:a16="http://schemas.microsoft.com/office/drawing/2014/main" id="{F32DDD58-FBBB-4FA3-7629-47E4329DD4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1" name="Group 269">
              <a:extLst>
                <a:ext uri="{FF2B5EF4-FFF2-40B4-BE49-F238E27FC236}">
                  <a16:creationId xmlns:a16="http://schemas.microsoft.com/office/drawing/2014/main" id="{E211F035-D40D-2613-5A35-FBF8BE57F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246" name="Freeform 270">
                <a:extLst>
                  <a:ext uri="{FF2B5EF4-FFF2-40B4-BE49-F238E27FC236}">
                    <a16:creationId xmlns:a16="http://schemas.microsoft.com/office/drawing/2014/main" id="{47714BB5-B1FB-ED0C-6197-A7C85D1055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2" name="Group 271">
              <a:extLst>
                <a:ext uri="{FF2B5EF4-FFF2-40B4-BE49-F238E27FC236}">
                  <a16:creationId xmlns:a16="http://schemas.microsoft.com/office/drawing/2014/main" id="{34633202-C005-51B2-D13C-CFE2EBAAD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245" name="Freeform 272">
                <a:extLst>
                  <a:ext uri="{FF2B5EF4-FFF2-40B4-BE49-F238E27FC236}">
                    <a16:creationId xmlns:a16="http://schemas.microsoft.com/office/drawing/2014/main" id="{419F6EB1-E17B-F10D-048B-193A430873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3" name="Group 273">
              <a:extLst>
                <a:ext uri="{FF2B5EF4-FFF2-40B4-BE49-F238E27FC236}">
                  <a16:creationId xmlns:a16="http://schemas.microsoft.com/office/drawing/2014/main" id="{236930EC-21F4-F4D8-FF54-6450B2E4B0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244" name="Freeform 274">
                <a:extLst>
                  <a:ext uri="{FF2B5EF4-FFF2-40B4-BE49-F238E27FC236}">
                    <a16:creationId xmlns:a16="http://schemas.microsoft.com/office/drawing/2014/main" id="{0787D954-05E4-5EFD-7D56-521AB75473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4" name="Group 275">
              <a:extLst>
                <a:ext uri="{FF2B5EF4-FFF2-40B4-BE49-F238E27FC236}">
                  <a16:creationId xmlns:a16="http://schemas.microsoft.com/office/drawing/2014/main" id="{7CBDB8E7-6F24-F817-C456-75378E2EBC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243" name="Freeform 276">
                <a:extLst>
                  <a:ext uri="{FF2B5EF4-FFF2-40B4-BE49-F238E27FC236}">
                    <a16:creationId xmlns:a16="http://schemas.microsoft.com/office/drawing/2014/main" id="{AE81100E-3E4C-F8E3-E026-4904509A25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" name="Group 277">
              <a:extLst>
                <a:ext uri="{FF2B5EF4-FFF2-40B4-BE49-F238E27FC236}">
                  <a16:creationId xmlns:a16="http://schemas.microsoft.com/office/drawing/2014/main" id="{A8901AE0-3EE3-FB16-60C9-33FD822D2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242" name="Freeform 278">
                <a:extLst>
                  <a:ext uri="{FF2B5EF4-FFF2-40B4-BE49-F238E27FC236}">
                    <a16:creationId xmlns:a16="http://schemas.microsoft.com/office/drawing/2014/main" id="{3EE768DF-A9B1-D705-65E9-969979A255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6" name="Group 279">
              <a:extLst>
                <a:ext uri="{FF2B5EF4-FFF2-40B4-BE49-F238E27FC236}">
                  <a16:creationId xmlns:a16="http://schemas.microsoft.com/office/drawing/2014/main" id="{08EAB5BA-911C-C9BB-F85A-0DAFF5AFA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241" name="Freeform 280">
                <a:extLst>
                  <a:ext uri="{FF2B5EF4-FFF2-40B4-BE49-F238E27FC236}">
                    <a16:creationId xmlns:a16="http://schemas.microsoft.com/office/drawing/2014/main" id="{A9C76660-4885-EA17-BDAA-7EF424B8F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7" name="Group 281">
              <a:extLst>
                <a:ext uri="{FF2B5EF4-FFF2-40B4-BE49-F238E27FC236}">
                  <a16:creationId xmlns:a16="http://schemas.microsoft.com/office/drawing/2014/main" id="{88D3A81E-A19F-33D7-CE85-FDDCD7FF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240" name="Freeform 282">
                <a:extLst>
                  <a:ext uri="{FF2B5EF4-FFF2-40B4-BE49-F238E27FC236}">
                    <a16:creationId xmlns:a16="http://schemas.microsoft.com/office/drawing/2014/main" id="{5D47FA76-C119-FAD3-3EEC-F7EF99AE77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8" name="Group 283">
              <a:extLst>
                <a:ext uri="{FF2B5EF4-FFF2-40B4-BE49-F238E27FC236}">
                  <a16:creationId xmlns:a16="http://schemas.microsoft.com/office/drawing/2014/main" id="{97C0BEC7-42EB-86C4-AF8F-798BBC842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239" name="Freeform 284">
                <a:extLst>
                  <a:ext uri="{FF2B5EF4-FFF2-40B4-BE49-F238E27FC236}">
                    <a16:creationId xmlns:a16="http://schemas.microsoft.com/office/drawing/2014/main" id="{E295DBD3-8FB5-75B3-4A37-403CA8157F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9" name="Group 285">
              <a:extLst>
                <a:ext uri="{FF2B5EF4-FFF2-40B4-BE49-F238E27FC236}">
                  <a16:creationId xmlns:a16="http://schemas.microsoft.com/office/drawing/2014/main" id="{1073FB17-8CDA-A99B-2F17-4D3FF739C2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238" name="Freeform 286">
                <a:extLst>
                  <a:ext uri="{FF2B5EF4-FFF2-40B4-BE49-F238E27FC236}">
                    <a16:creationId xmlns:a16="http://schemas.microsoft.com/office/drawing/2014/main" id="{1F98C3F7-4E4C-BB56-4BB1-687340E43E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0" name="Group 287">
              <a:extLst>
                <a:ext uri="{FF2B5EF4-FFF2-40B4-BE49-F238E27FC236}">
                  <a16:creationId xmlns:a16="http://schemas.microsoft.com/office/drawing/2014/main" id="{11D29201-E8B9-5A51-6463-A6CD6CDECB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237" name="Freeform 288">
                <a:extLst>
                  <a:ext uri="{FF2B5EF4-FFF2-40B4-BE49-F238E27FC236}">
                    <a16:creationId xmlns:a16="http://schemas.microsoft.com/office/drawing/2014/main" id="{518A4F98-BD69-027E-BE99-6695A6C8AB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1" name="Group 289">
              <a:extLst>
                <a:ext uri="{FF2B5EF4-FFF2-40B4-BE49-F238E27FC236}">
                  <a16:creationId xmlns:a16="http://schemas.microsoft.com/office/drawing/2014/main" id="{8DB04AE3-C48A-50AB-C409-BBCB27E1D1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236" name="Freeform 290">
                <a:extLst>
                  <a:ext uri="{FF2B5EF4-FFF2-40B4-BE49-F238E27FC236}">
                    <a16:creationId xmlns:a16="http://schemas.microsoft.com/office/drawing/2014/main" id="{961E44FA-54C3-7D5F-EA91-EAAD6FE982C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2" name="Group 291">
              <a:extLst>
                <a:ext uri="{FF2B5EF4-FFF2-40B4-BE49-F238E27FC236}">
                  <a16:creationId xmlns:a16="http://schemas.microsoft.com/office/drawing/2014/main" id="{7F47D019-A134-CA7F-DBF6-C95B5188C2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235" name="Freeform 292">
                <a:extLst>
                  <a:ext uri="{FF2B5EF4-FFF2-40B4-BE49-F238E27FC236}">
                    <a16:creationId xmlns:a16="http://schemas.microsoft.com/office/drawing/2014/main" id="{FB0888FF-21B8-84B1-3B71-66F512C43B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3" name="Group 293">
              <a:extLst>
                <a:ext uri="{FF2B5EF4-FFF2-40B4-BE49-F238E27FC236}">
                  <a16:creationId xmlns:a16="http://schemas.microsoft.com/office/drawing/2014/main" id="{D6096C96-E5EF-D948-4CF8-D8373F7E4E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234" name="Freeform 294">
                <a:extLst>
                  <a:ext uri="{FF2B5EF4-FFF2-40B4-BE49-F238E27FC236}">
                    <a16:creationId xmlns:a16="http://schemas.microsoft.com/office/drawing/2014/main" id="{E67F6BF0-31C4-040B-2B2C-EAD28221FC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4" name="Group 295">
              <a:extLst>
                <a:ext uri="{FF2B5EF4-FFF2-40B4-BE49-F238E27FC236}">
                  <a16:creationId xmlns:a16="http://schemas.microsoft.com/office/drawing/2014/main" id="{389E5857-2934-8371-A665-48D51C7D5B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233" name="Freeform 296">
                <a:extLst>
                  <a:ext uri="{FF2B5EF4-FFF2-40B4-BE49-F238E27FC236}">
                    <a16:creationId xmlns:a16="http://schemas.microsoft.com/office/drawing/2014/main" id="{D3D49DF7-E122-3FD4-12AA-6D0DBB86BD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5" name="Group 297">
              <a:extLst>
                <a:ext uri="{FF2B5EF4-FFF2-40B4-BE49-F238E27FC236}">
                  <a16:creationId xmlns:a16="http://schemas.microsoft.com/office/drawing/2014/main" id="{DC30536B-1760-E0CD-56D3-F5B720C95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232" name="Freeform 298">
                <a:extLst>
                  <a:ext uri="{FF2B5EF4-FFF2-40B4-BE49-F238E27FC236}">
                    <a16:creationId xmlns:a16="http://schemas.microsoft.com/office/drawing/2014/main" id="{4FCE8F15-DD93-6E91-5A73-36218A5160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6" name="Group 299">
              <a:extLst>
                <a:ext uri="{FF2B5EF4-FFF2-40B4-BE49-F238E27FC236}">
                  <a16:creationId xmlns:a16="http://schemas.microsoft.com/office/drawing/2014/main" id="{A6DA8292-D984-8ABD-A21A-DB97A3939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231" name="Freeform 300">
                <a:extLst>
                  <a:ext uri="{FF2B5EF4-FFF2-40B4-BE49-F238E27FC236}">
                    <a16:creationId xmlns:a16="http://schemas.microsoft.com/office/drawing/2014/main" id="{3D6207CF-0F79-7128-3C92-D818287B7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7" name="Group 301">
              <a:extLst>
                <a:ext uri="{FF2B5EF4-FFF2-40B4-BE49-F238E27FC236}">
                  <a16:creationId xmlns:a16="http://schemas.microsoft.com/office/drawing/2014/main" id="{38DDB2B6-299C-E0AE-6C79-E67EE924B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230" name="Freeform 302">
                <a:extLst>
                  <a:ext uri="{FF2B5EF4-FFF2-40B4-BE49-F238E27FC236}">
                    <a16:creationId xmlns:a16="http://schemas.microsoft.com/office/drawing/2014/main" id="{6DFD05EF-8F1E-1BBD-CBB2-590E946B1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8" name="Group 303">
              <a:extLst>
                <a:ext uri="{FF2B5EF4-FFF2-40B4-BE49-F238E27FC236}">
                  <a16:creationId xmlns:a16="http://schemas.microsoft.com/office/drawing/2014/main" id="{375BEE79-00B5-EBAA-BF2A-4A87D7883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229" name="Freeform 304">
                <a:extLst>
                  <a:ext uri="{FF2B5EF4-FFF2-40B4-BE49-F238E27FC236}">
                    <a16:creationId xmlns:a16="http://schemas.microsoft.com/office/drawing/2014/main" id="{B1EA3BC8-A341-F768-4FB9-55FF2C98D3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89" name="Group 305">
              <a:extLst>
                <a:ext uri="{FF2B5EF4-FFF2-40B4-BE49-F238E27FC236}">
                  <a16:creationId xmlns:a16="http://schemas.microsoft.com/office/drawing/2014/main" id="{F24FD8B3-075B-B6C2-92FB-37476CD47D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228" name="Freeform 306">
                <a:extLst>
                  <a:ext uri="{FF2B5EF4-FFF2-40B4-BE49-F238E27FC236}">
                    <a16:creationId xmlns:a16="http://schemas.microsoft.com/office/drawing/2014/main" id="{F42C19C6-CC71-5E6C-7B84-DB89067861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0" name="Group 307">
              <a:extLst>
                <a:ext uri="{FF2B5EF4-FFF2-40B4-BE49-F238E27FC236}">
                  <a16:creationId xmlns:a16="http://schemas.microsoft.com/office/drawing/2014/main" id="{8A621FCB-B9A0-D345-BCC0-0E13611FE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227" name="Freeform 308">
                <a:extLst>
                  <a:ext uri="{FF2B5EF4-FFF2-40B4-BE49-F238E27FC236}">
                    <a16:creationId xmlns:a16="http://schemas.microsoft.com/office/drawing/2014/main" id="{536F1818-53BC-4CBD-85F9-8EEE8B0A05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1" name="Group 309">
              <a:extLst>
                <a:ext uri="{FF2B5EF4-FFF2-40B4-BE49-F238E27FC236}">
                  <a16:creationId xmlns:a16="http://schemas.microsoft.com/office/drawing/2014/main" id="{5E2505AF-548F-BDA4-A6A4-702C36373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226" name="Freeform 310">
                <a:extLst>
                  <a:ext uri="{FF2B5EF4-FFF2-40B4-BE49-F238E27FC236}">
                    <a16:creationId xmlns:a16="http://schemas.microsoft.com/office/drawing/2014/main" id="{E6FA7C8A-8DB6-0AD3-BD3C-14D9969278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2" name="Group 311">
              <a:extLst>
                <a:ext uri="{FF2B5EF4-FFF2-40B4-BE49-F238E27FC236}">
                  <a16:creationId xmlns:a16="http://schemas.microsoft.com/office/drawing/2014/main" id="{B03FAACA-900B-9C70-F545-08C0048A05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225" name="Freeform 312">
                <a:extLst>
                  <a:ext uri="{FF2B5EF4-FFF2-40B4-BE49-F238E27FC236}">
                    <a16:creationId xmlns:a16="http://schemas.microsoft.com/office/drawing/2014/main" id="{E08E008C-DE01-B06F-764E-225E43D3E9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3" name="Group 313">
              <a:extLst>
                <a:ext uri="{FF2B5EF4-FFF2-40B4-BE49-F238E27FC236}">
                  <a16:creationId xmlns:a16="http://schemas.microsoft.com/office/drawing/2014/main" id="{43A4C14C-1FE7-5F56-B4ED-2C28F604D6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224" name="Freeform 314">
                <a:extLst>
                  <a:ext uri="{FF2B5EF4-FFF2-40B4-BE49-F238E27FC236}">
                    <a16:creationId xmlns:a16="http://schemas.microsoft.com/office/drawing/2014/main" id="{6AF8490D-CEAC-8733-D802-691A2808DA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4" name="Group 315">
              <a:extLst>
                <a:ext uri="{FF2B5EF4-FFF2-40B4-BE49-F238E27FC236}">
                  <a16:creationId xmlns:a16="http://schemas.microsoft.com/office/drawing/2014/main" id="{1458D9A3-B8DE-BD5C-FDAC-C5CD98981C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223" name="Freeform 316">
                <a:extLst>
                  <a:ext uri="{FF2B5EF4-FFF2-40B4-BE49-F238E27FC236}">
                    <a16:creationId xmlns:a16="http://schemas.microsoft.com/office/drawing/2014/main" id="{A58D8FD0-76E1-D94F-32A2-72314BB1B8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5" name="Group 317">
              <a:extLst>
                <a:ext uri="{FF2B5EF4-FFF2-40B4-BE49-F238E27FC236}">
                  <a16:creationId xmlns:a16="http://schemas.microsoft.com/office/drawing/2014/main" id="{6239C87F-C792-5279-7932-4042DE56A0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222" name="Freeform 318">
                <a:extLst>
                  <a:ext uri="{FF2B5EF4-FFF2-40B4-BE49-F238E27FC236}">
                    <a16:creationId xmlns:a16="http://schemas.microsoft.com/office/drawing/2014/main" id="{F4B221B0-041B-A625-EAA9-3D58E2BE754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6" name="Group 319">
              <a:extLst>
                <a:ext uri="{FF2B5EF4-FFF2-40B4-BE49-F238E27FC236}">
                  <a16:creationId xmlns:a16="http://schemas.microsoft.com/office/drawing/2014/main" id="{283F5CB2-9217-562D-A942-57028E289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221" name="Freeform 320">
                <a:extLst>
                  <a:ext uri="{FF2B5EF4-FFF2-40B4-BE49-F238E27FC236}">
                    <a16:creationId xmlns:a16="http://schemas.microsoft.com/office/drawing/2014/main" id="{E939A5FC-900A-34F6-3150-7D3A1CDCFA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7" name="Group 321">
              <a:extLst>
                <a:ext uri="{FF2B5EF4-FFF2-40B4-BE49-F238E27FC236}">
                  <a16:creationId xmlns:a16="http://schemas.microsoft.com/office/drawing/2014/main" id="{4592BD31-6744-EF29-10FD-40F69BF47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220" name="Freeform 322">
                <a:extLst>
                  <a:ext uri="{FF2B5EF4-FFF2-40B4-BE49-F238E27FC236}">
                    <a16:creationId xmlns:a16="http://schemas.microsoft.com/office/drawing/2014/main" id="{1D007FA1-07F9-6F8B-D60B-5FC7D162706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8" name="Group 323">
              <a:extLst>
                <a:ext uri="{FF2B5EF4-FFF2-40B4-BE49-F238E27FC236}">
                  <a16:creationId xmlns:a16="http://schemas.microsoft.com/office/drawing/2014/main" id="{69037D61-ABE4-EDF7-0FDA-8B12B99394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219" name="Freeform 324">
                <a:extLst>
                  <a:ext uri="{FF2B5EF4-FFF2-40B4-BE49-F238E27FC236}">
                    <a16:creationId xmlns:a16="http://schemas.microsoft.com/office/drawing/2014/main" id="{A0BF251C-4BE8-FF20-65C7-04435D817E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99" name="Group 325">
              <a:extLst>
                <a:ext uri="{FF2B5EF4-FFF2-40B4-BE49-F238E27FC236}">
                  <a16:creationId xmlns:a16="http://schemas.microsoft.com/office/drawing/2014/main" id="{6EE28107-3C03-534B-3EF7-DAFC54D42E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218" name="Freeform 326">
                <a:extLst>
                  <a:ext uri="{FF2B5EF4-FFF2-40B4-BE49-F238E27FC236}">
                    <a16:creationId xmlns:a16="http://schemas.microsoft.com/office/drawing/2014/main" id="{38BFA360-0C05-EFAC-A2FD-DC2A89F2D0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0" name="Group 327">
              <a:extLst>
                <a:ext uri="{FF2B5EF4-FFF2-40B4-BE49-F238E27FC236}">
                  <a16:creationId xmlns:a16="http://schemas.microsoft.com/office/drawing/2014/main" id="{7EFBA33E-D433-F986-F480-A07A87689C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217" name="Freeform 328">
                <a:extLst>
                  <a:ext uri="{FF2B5EF4-FFF2-40B4-BE49-F238E27FC236}">
                    <a16:creationId xmlns:a16="http://schemas.microsoft.com/office/drawing/2014/main" id="{2464849E-2101-2D3F-D64E-26AA7C3E47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1" name="Group 329">
              <a:extLst>
                <a:ext uri="{FF2B5EF4-FFF2-40B4-BE49-F238E27FC236}">
                  <a16:creationId xmlns:a16="http://schemas.microsoft.com/office/drawing/2014/main" id="{62617EC4-AB9A-AFDC-EB3A-EF048C19D7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216" name="Freeform 330">
                <a:extLst>
                  <a:ext uri="{FF2B5EF4-FFF2-40B4-BE49-F238E27FC236}">
                    <a16:creationId xmlns:a16="http://schemas.microsoft.com/office/drawing/2014/main" id="{09C128FD-F234-5AE5-2714-E619F119D2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2" name="Group 331">
              <a:extLst>
                <a:ext uri="{FF2B5EF4-FFF2-40B4-BE49-F238E27FC236}">
                  <a16:creationId xmlns:a16="http://schemas.microsoft.com/office/drawing/2014/main" id="{9EA2F0A1-9646-733A-FB30-513415CB5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215" name="Freeform 332">
                <a:extLst>
                  <a:ext uri="{FF2B5EF4-FFF2-40B4-BE49-F238E27FC236}">
                    <a16:creationId xmlns:a16="http://schemas.microsoft.com/office/drawing/2014/main" id="{D69BD085-961B-3209-703B-E55D969F1A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3" name="Group 333">
              <a:extLst>
                <a:ext uri="{FF2B5EF4-FFF2-40B4-BE49-F238E27FC236}">
                  <a16:creationId xmlns:a16="http://schemas.microsoft.com/office/drawing/2014/main" id="{5D4DE279-03E5-ABF8-8DF2-6839C059A6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214" name="Freeform 334">
                <a:extLst>
                  <a:ext uri="{FF2B5EF4-FFF2-40B4-BE49-F238E27FC236}">
                    <a16:creationId xmlns:a16="http://schemas.microsoft.com/office/drawing/2014/main" id="{D3990C75-B88C-57C7-4E21-2D1DDBDEEA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4" name="Group 335">
              <a:extLst>
                <a:ext uri="{FF2B5EF4-FFF2-40B4-BE49-F238E27FC236}">
                  <a16:creationId xmlns:a16="http://schemas.microsoft.com/office/drawing/2014/main" id="{DD4E51E3-24AC-FF30-A0E1-BCBBCFCD8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213" name="Freeform 336">
                <a:extLst>
                  <a:ext uri="{FF2B5EF4-FFF2-40B4-BE49-F238E27FC236}">
                    <a16:creationId xmlns:a16="http://schemas.microsoft.com/office/drawing/2014/main" id="{E15000A8-38B7-76E3-BA9D-756C77DF6B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5" name="Group 337">
              <a:extLst>
                <a:ext uri="{FF2B5EF4-FFF2-40B4-BE49-F238E27FC236}">
                  <a16:creationId xmlns:a16="http://schemas.microsoft.com/office/drawing/2014/main" id="{4BD0E860-9FF6-A331-898B-BA6787E3B4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212" name="Freeform 338">
                <a:extLst>
                  <a:ext uri="{FF2B5EF4-FFF2-40B4-BE49-F238E27FC236}">
                    <a16:creationId xmlns:a16="http://schemas.microsoft.com/office/drawing/2014/main" id="{4CB745A9-BAD1-63ED-DE4C-9A20DCFF39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6" name="Group 339">
              <a:extLst>
                <a:ext uri="{FF2B5EF4-FFF2-40B4-BE49-F238E27FC236}">
                  <a16:creationId xmlns:a16="http://schemas.microsoft.com/office/drawing/2014/main" id="{3057CDB1-0CDB-83EA-7705-2149E3BB9E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211" name="Freeform 340">
                <a:extLst>
                  <a:ext uri="{FF2B5EF4-FFF2-40B4-BE49-F238E27FC236}">
                    <a16:creationId xmlns:a16="http://schemas.microsoft.com/office/drawing/2014/main" id="{636347F0-3DF3-AF16-4B60-8991CD45D9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7" name="Group 341">
              <a:extLst>
                <a:ext uri="{FF2B5EF4-FFF2-40B4-BE49-F238E27FC236}">
                  <a16:creationId xmlns:a16="http://schemas.microsoft.com/office/drawing/2014/main" id="{FCA189E7-DF94-AD70-FE48-7E9DBB25E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210" name="Freeform 342">
                <a:extLst>
                  <a:ext uri="{FF2B5EF4-FFF2-40B4-BE49-F238E27FC236}">
                    <a16:creationId xmlns:a16="http://schemas.microsoft.com/office/drawing/2014/main" id="{4F2D0D67-A800-5168-19A1-2C582F5DDE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208" name="Group 343">
              <a:extLst>
                <a:ext uri="{FF2B5EF4-FFF2-40B4-BE49-F238E27FC236}">
                  <a16:creationId xmlns:a16="http://schemas.microsoft.com/office/drawing/2014/main" id="{4DB34718-F223-4ED5-41B7-2C2BB294E8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209" name="Freeform 344">
                <a:extLst>
                  <a:ext uri="{FF2B5EF4-FFF2-40B4-BE49-F238E27FC236}">
                    <a16:creationId xmlns:a16="http://schemas.microsoft.com/office/drawing/2014/main" id="{57BB5466-97A5-7FA2-4241-902228A2E86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3705" name="Group 14">
            <a:extLst>
              <a:ext uri="{FF2B5EF4-FFF2-40B4-BE49-F238E27FC236}">
                <a16:creationId xmlns:a16="http://schemas.microsoft.com/office/drawing/2014/main" id="{AB361EBB-0689-7B10-0C8A-C2B7017BD559}"/>
              </a:ext>
            </a:extLst>
          </p:cNvPr>
          <p:cNvGrpSpPr/>
          <p:nvPr/>
        </p:nvGrpSpPr>
        <p:grpSpPr>
          <a:xfrm>
            <a:off x="12304180" y="5994550"/>
            <a:ext cx="5755220" cy="4068583"/>
            <a:chOff x="0" y="0"/>
            <a:chExt cx="7673626" cy="5383386"/>
          </a:xfrm>
        </p:grpSpPr>
        <p:grpSp>
          <p:nvGrpSpPr>
            <p:cNvPr id="3706" name="Group 15">
              <a:extLst>
                <a:ext uri="{FF2B5EF4-FFF2-40B4-BE49-F238E27FC236}">
                  <a16:creationId xmlns:a16="http://schemas.microsoft.com/office/drawing/2014/main" id="{1F80146F-361D-E21B-8EED-A255D5C5112C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4035" name="Freeform 16">
                <a:extLst>
                  <a:ext uri="{FF2B5EF4-FFF2-40B4-BE49-F238E27FC236}">
                    <a16:creationId xmlns:a16="http://schemas.microsoft.com/office/drawing/2014/main" id="{AEC21213-6AFD-999A-4746-22C56AACB7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7" name="Group 17">
              <a:extLst>
                <a:ext uri="{FF2B5EF4-FFF2-40B4-BE49-F238E27FC236}">
                  <a16:creationId xmlns:a16="http://schemas.microsoft.com/office/drawing/2014/main" id="{01349ED6-E4CB-2410-2982-F5C814EB8C9E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4034" name="Freeform 18">
                <a:extLst>
                  <a:ext uri="{FF2B5EF4-FFF2-40B4-BE49-F238E27FC236}">
                    <a16:creationId xmlns:a16="http://schemas.microsoft.com/office/drawing/2014/main" id="{EFAD0CC2-998C-8814-549F-38B1B8BDC4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8" name="Group 19">
              <a:extLst>
                <a:ext uri="{FF2B5EF4-FFF2-40B4-BE49-F238E27FC236}">
                  <a16:creationId xmlns:a16="http://schemas.microsoft.com/office/drawing/2014/main" id="{A1D3CF70-072C-7693-DA7D-11F428FD248B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4033" name="Freeform 20">
                <a:extLst>
                  <a:ext uri="{FF2B5EF4-FFF2-40B4-BE49-F238E27FC236}">
                    <a16:creationId xmlns:a16="http://schemas.microsoft.com/office/drawing/2014/main" id="{62E55DBF-B114-03A3-D172-AECA1B3843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09" name="Group 21">
              <a:extLst>
                <a:ext uri="{FF2B5EF4-FFF2-40B4-BE49-F238E27FC236}">
                  <a16:creationId xmlns:a16="http://schemas.microsoft.com/office/drawing/2014/main" id="{8AF31179-E27E-80ED-D9BD-E55017C5F15F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4032" name="Freeform 22">
                <a:extLst>
                  <a:ext uri="{FF2B5EF4-FFF2-40B4-BE49-F238E27FC236}">
                    <a16:creationId xmlns:a16="http://schemas.microsoft.com/office/drawing/2014/main" id="{B2C659D4-FCC4-C4A2-EE21-66CD30088A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0" name="Group 23">
              <a:extLst>
                <a:ext uri="{FF2B5EF4-FFF2-40B4-BE49-F238E27FC236}">
                  <a16:creationId xmlns:a16="http://schemas.microsoft.com/office/drawing/2014/main" id="{5A237620-5CEC-F886-2B6B-16B41F244192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4031" name="Freeform 24">
                <a:extLst>
                  <a:ext uri="{FF2B5EF4-FFF2-40B4-BE49-F238E27FC236}">
                    <a16:creationId xmlns:a16="http://schemas.microsoft.com/office/drawing/2014/main" id="{236796C8-E011-6522-BD85-F65521B8AA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1" name="Group 25">
              <a:extLst>
                <a:ext uri="{FF2B5EF4-FFF2-40B4-BE49-F238E27FC236}">
                  <a16:creationId xmlns:a16="http://schemas.microsoft.com/office/drawing/2014/main" id="{16508F99-500C-8FF7-A081-7FF549D622CF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4030" name="Freeform 26">
                <a:extLst>
                  <a:ext uri="{FF2B5EF4-FFF2-40B4-BE49-F238E27FC236}">
                    <a16:creationId xmlns:a16="http://schemas.microsoft.com/office/drawing/2014/main" id="{7F628205-705C-9A5E-DEA5-0A8A5385CC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2" name="Group 27">
              <a:extLst>
                <a:ext uri="{FF2B5EF4-FFF2-40B4-BE49-F238E27FC236}">
                  <a16:creationId xmlns:a16="http://schemas.microsoft.com/office/drawing/2014/main" id="{BA2F6FCC-8E63-35A2-8838-D247844F2CF1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4029" name="Freeform 28">
                <a:extLst>
                  <a:ext uri="{FF2B5EF4-FFF2-40B4-BE49-F238E27FC236}">
                    <a16:creationId xmlns:a16="http://schemas.microsoft.com/office/drawing/2014/main" id="{B715995C-F517-D65A-0B1D-B24517422F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3" name="Group 29">
              <a:extLst>
                <a:ext uri="{FF2B5EF4-FFF2-40B4-BE49-F238E27FC236}">
                  <a16:creationId xmlns:a16="http://schemas.microsoft.com/office/drawing/2014/main" id="{B4B47939-A6AD-F0B4-6FC8-B343F7E77232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4028" name="Freeform 30">
                <a:extLst>
                  <a:ext uri="{FF2B5EF4-FFF2-40B4-BE49-F238E27FC236}">
                    <a16:creationId xmlns:a16="http://schemas.microsoft.com/office/drawing/2014/main" id="{5A4108A9-B713-9586-06C1-A39692F120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4" name="Group 31">
              <a:extLst>
                <a:ext uri="{FF2B5EF4-FFF2-40B4-BE49-F238E27FC236}">
                  <a16:creationId xmlns:a16="http://schemas.microsoft.com/office/drawing/2014/main" id="{731778BD-A72D-9CBA-ED21-EF7B2AB4347A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4027" name="Freeform 32">
                <a:extLst>
                  <a:ext uri="{FF2B5EF4-FFF2-40B4-BE49-F238E27FC236}">
                    <a16:creationId xmlns:a16="http://schemas.microsoft.com/office/drawing/2014/main" id="{3EF6DE5C-CF5A-F8FD-03F1-B957F3E2C4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5" name="Group 33">
              <a:extLst>
                <a:ext uri="{FF2B5EF4-FFF2-40B4-BE49-F238E27FC236}">
                  <a16:creationId xmlns:a16="http://schemas.microsoft.com/office/drawing/2014/main" id="{6688A0FE-FCB3-7731-4442-10AB46D9FCDA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4026" name="Freeform 34">
                <a:extLst>
                  <a:ext uri="{FF2B5EF4-FFF2-40B4-BE49-F238E27FC236}">
                    <a16:creationId xmlns:a16="http://schemas.microsoft.com/office/drawing/2014/main" id="{87CEB429-37B8-ED7B-F901-B5F2E73EA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6" name="Group 35">
              <a:extLst>
                <a:ext uri="{FF2B5EF4-FFF2-40B4-BE49-F238E27FC236}">
                  <a16:creationId xmlns:a16="http://schemas.microsoft.com/office/drawing/2014/main" id="{319F3DD1-6994-0ACD-78A5-744577E7CADA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4025" name="Freeform 36">
                <a:extLst>
                  <a:ext uri="{FF2B5EF4-FFF2-40B4-BE49-F238E27FC236}">
                    <a16:creationId xmlns:a16="http://schemas.microsoft.com/office/drawing/2014/main" id="{9D12E481-F3EE-C3E4-9343-27F58C17C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7" name="Group 37">
              <a:extLst>
                <a:ext uri="{FF2B5EF4-FFF2-40B4-BE49-F238E27FC236}">
                  <a16:creationId xmlns:a16="http://schemas.microsoft.com/office/drawing/2014/main" id="{CD78312C-0541-07F8-2D36-3D064FC0A960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4024" name="Freeform 38">
                <a:extLst>
                  <a:ext uri="{FF2B5EF4-FFF2-40B4-BE49-F238E27FC236}">
                    <a16:creationId xmlns:a16="http://schemas.microsoft.com/office/drawing/2014/main" id="{A4E7D68A-134A-1296-9093-D3B21DFC39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8" name="Group 39">
              <a:extLst>
                <a:ext uri="{FF2B5EF4-FFF2-40B4-BE49-F238E27FC236}">
                  <a16:creationId xmlns:a16="http://schemas.microsoft.com/office/drawing/2014/main" id="{B7C2081B-6A69-6522-E58B-BE3B111199F8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4023" name="Freeform 40">
                <a:extLst>
                  <a:ext uri="{FF2B5EF4-FFF2-40B4-BE49-F238E27FC236}">
                    <a16:creationId xmlns:a16="http://schemas.microsoft.com/office/drawing/2014/main" id="{F1A3BF3C-0C6F-7255-75B3-5CA09A558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19" name="Group 41">
              <a:extLst>
                <a:ext uri="{FF2B5EF4-FFF2-40B4-BE49-F238E27FC236}">
                  <a16:creationId xmlns:a16="http://schemas.microsoft.com/office/drawing/2014/main" id="{0F8BF77C-0DFF-8EA7-EE17-98F13E25C5F8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4022" name="Freeform 42">
                <a:extLst>
                  <a:ext uri="{FF2B5EF4-FFF2-40B4-BE49-F238E27FC236}">
                    <a16:creationId xmlns:a16="http://schemas.microsoft.com/office/drawing/2014/main" id="{51351CD6-7CCA-EADF-CF58-10440B5CC6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0" name="Group 43">
              <a:extLst>
                <a:ext uri="{FF2B5EF4-FFF2-40B4-BE49-F238E27FC236}">
                  <a16:creationId xmlns:a16="http://schemas.microsoft.com/office/drawing/2014/main" id="{2DEA7F13-3DE7-7FDB-9339-440A2C21B1A9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4021" name="Freeform 44">
                <a:extLst>
                  <a:ext uri="{FF2B5EF4-FFF2-40B4-BE49-F238E27FC236}">
                    <a16:creationId xmlns:a16="http://schemas.microsoft.com/office/drawing/2014/main" id="{A4BFF16C-9ECB-671E-1090-51EE24952D0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1" name="Group 45">
              <a:extLst>
                <a:ext uri="{FF2B5EF4-FFF2-40B4-BE49-F238E27FC236}">
                  <a16:creationId xmlns:a16="http://schemas.microsoft.com/office/drawing/2014/main" id="{C1039B40-55CA-42B3-BE62-952549548A83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4020" name="Freeform 46">
                <a:extLst>
                  <a:ext uri="{FF2B5EF4-FFF2-40B4-BE49-F238E27FC236}">
                    <a16:creationId xmlns:a16="http://schemas.microsoft.com/office/drawing/2014/main" id="{F2644D8E-B7D7-1AE8-8C23-7749C3129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2" name="Group 47">
              <a:extLst>
                <a:ext uri="{FF2B5EF4-FFF2-40B4-BE49-F238E27FC236}">
                  <a16:creationId xmlns:a16="http://schemas.microsoft.com/office/drawing/2014/main" id="{DEB02D2E-F625-8853-14F6-11CD123F3D6B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4019" name="Freeform 48">
                <a:extLst>
                  <a:ext uri="{FF2B5EF4-FFF2-40B4-BE49-F238E27FC236}">
                    <a16:creationId xmlns:a16="http://schemas.microsoft.com/office/drawing/2014/main" id="{DE16B5BF-DC93-ED3D-F590-1621EC841A3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3" name="Group 49">
              <a:extLst>
                <a:ext uri="{FF2B5EF4-FFF2-40B4-BE49-F238E27FC236}">
                  <a16:creationId xmlns:a16="http://schemas.microsoft.com/office/drawing/2014/main" id="{25106B33-9EFB-2B83-8481-745B9FF1C02B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4018" name="Freeform 50">
                <a:extLst>
                  <a:ext uri="{FF2B5EF4-FFF2-40B4-BE49-F238E27FC236}">
                    <a16:creationId xmlns:a16="http://schemas.microsoft.com/office/drawing/2014/main" id="{FF5E3B03-D9F5-7BBB-BE64-2BFB744308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4" name="Group 51">
              <a:extLst>
                <a:ext uri="{FF2B5EF4-FFF2-40B4-BE49-F238E27FC236}">
                  <a16:creationId xmlns:a16="http://schemas.microsoft.com/office/drawing/2014/main" id="{9E37CE1F-76CE-A202-4125-F233C3544C17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4017" name="Freeform 52">
                <a:extLst>
                  <a:ext uri="{FF2B5EF4-FFF2-40B4-BE49-F238E27FC236}">
                    <a16:creationId xmlns:a16="http://schemas.microsoft.com/office/drawing/2014/main" id="{DA28935C-014D-37BB-44E2-41DAB182BA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5" name="Group 53">
              <a:extLst>
                <a:ext uri="{FF2B5EF4-FFF2-40B4-BE49-F238E27FC236}">
                  <a16:creationId xmlns:a16="http://schemas.microsoft.com/office/drawing/2014/main" id="{737C38A6-E51D-A1E1-8BC5-8027FCEA9A9B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4016" name="Freeform 54">
                <a:extLst>
                  <a:ext uri="{FF2B5EF4-FFF2-40B4-BE49-F238E27FC236}">
                    <a16:creationId xmlns:a16="http://schemas.microsoft.com/office/drawing/2014/main" id="{B42301BC-133B-03CE-1A97-4E5C23B0E5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6" name="Group 55">
              <a:extLst>
                <a:ext uri="{FF2B5EF4-FFF2-40B4-BE49-F238E27FC236}">
                  <a16:creationId xmlns:a16="http://schemas.microsoft.com/office/drawing/2014/main" id="{BB0F54BE-90A1-9186-9DB5-2B9D3B1B3A0F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4015" name="Freeform 56">
                <a:extLst>
                  <a:ext uri="{FF2B5EF4-FFF2-40B4-BE49-F238E27FC236}">
                    <a16:creationId xmlns:a16="http://schemas.microsoft.com/office/drawing/2014/main" id="{F0C3EAEF-36C9-0F02-B040-5217618986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7" name="Group 57">
              <a:extLst>
                <a:ext uri="{FF2B5EF4-FFF2-40B4-BE49-F238E27FC236}">
                  <a16:creationId xmlns:a16="http://schemas.microsoft.com/office/drawing/2014/main" id="{733A47D8-C058-B855-3312-623E0E3A9E7C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4014" name="Freeform 58">
                <a:extLst>
                  <a:ext uri="{FF2B5EF4-FFF2-40B4-BE49-F238E27FC236}">
                    <a16:creationId xmlns:a16="http://schemas.microsoft.com/office/drawing/2014/main" id="{3E8049BB-6DA0-AB62-D84C-B9C5D916349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8" name="Group 59">
              <a:extLst>
                <a:ext uri="{FF2B5EF4-FFF2-40B4-BE49-F238E27FC236}">
                  <a16:creationId xmlns:a16="http://schemas.microsoft.com/office/drawing/2014/main" id="{4744BAAB-F9D1-8A95-0D34-1F6F3E764825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4013" name="Freeform 60">
                <a:extLst>
                  <a:ext uri="{FF2B5EF4-FFF2-40B4-BE49-F238E27FC236}">
                    <a16:creationId xmlns:a16="http://schemas.microsoft.com/office/drawing/2014/main" id="{9A26C6FF-5D16-E5A5-8270-B0A9405CD51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29" name="Group 61">
              <a:extLst>
                <a:ext uri="{FF2B5EF4-FFF2-40B4-BE49-F238E27FC236}">
                  <a16:creationId xmlns:a16="http://schemas.microsoft.com/office/drawing/2014/main" id="{6369D802-F15E-F515-253C-4B937C5BED84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4012" name="Freeform 62">
                <a:extLst>
                  <a:ext uri="{FF2B5EF4-FFF2-40B4-BE49-F238E27FC236}">
                    <a16:creationId xmlns:a16="http://schemas.microsoft.com/office/drawing/2014/main" id="{24EE6878-FD42-BD42-8F6A-796DC01F00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0" name="Group 63">
              <a:extLst>
                <a:ext uri="{FF2B5EF4-FFF2-40B4-BE49-F238E27FC236}">
                  <a16:creationId xmlns:a16="http://schemas.microsoft.com/office/drawing/2014/main" id="{F2AC1D11-EE1A-E447-BC81-28C21D83EDFD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4011" name="Freeform 64">
                <a:extLst>
                  <a:ext uri="{FF2B5EF4-FFF2-40B4-BE49-F238E27FC236}">
                    <a16:creationId xmlns:a16="http://schemas.microsoft.com/office/drawing/2014/main" id="{261B204F-197A-1761-830D-0079ADEA13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1" name="Group 65">
              <a:extLst>
                <a:ext uri="{FF2B5EF4-FFF2-40B4-BE49-F238E27FC236}">
                  <a16:creationId xmlns:a16="http://schemas.microsoft.com/office/drawing/2014/main" id="{A36F7041-D221-E790-D6CA-8DFF27567323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4010" name="Freeform 66">
                <a:extLst>
                  <a:ext uri="{FF2B5EF4-FFF2-40B4-BE49-F238E27FC236}">
                    <a16:creationId xmlns:a16="http://schemas.microsoft.com/office/drawing/2014/main" id="{7A6E6A8A-4667-952F-2E6C-B116A6AC38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2" name="Group 67">
              <a:extLst>
                <a:ext uri="{FF2B5EF4-FFF2-40B4-BE49-F238E27FC236}">
                  <a16:creationId xmlns:a16="http://schemas.microsoft.com/office/drawing/2014/main" id="{04B60672-7F3D-015F-94EA-CDEED789AC04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4009" name="Freeform 68">
                <a:extLst>
                  <a:ext uri="{FF2B5EF4-FFF2-40B4-BE49-F238E27FC236}">
                    <a16:creationId xmlns:a16="http://schemas.microsoft.com/office/drawing/2014/main" id="{ADE43382-996F-B9C8-C908-70252C6898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3" name="Group 69">
              <a:extLst>
                <a:ext uri="{FF2B5EF4-FFF2-40B4-BE49-F238E27FC236}">
                  <a16:creationId xmlns:a16="http://schemas.microsoft.com/office/drawing/2014/main" id="{29C77212-66CD-9930-C3F3-010B079B8A7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4008" name="Freeform 70">
                <a:extLst>
                  <a:ext uri="{FF2B5EF4-FFF2-40B4-BE49-F238E27FC236}">
                    <a16:creationId xmlns:a16="http://schemas.microsoft.com/office/drawing/2014/main" id="{E5A5541C-E748-7B7B-8B23-4DD3DD27B33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4" name="Group 71">
              <a:extLst>
                <a:ext uri="{FF2B5EF4-FFF2-40B4-BE49-F238E27FC236}">
                  <a16:creationId xmlns:a16="http://schemas.microsoft.com/office/drawing/2014/main" id="{5E388786-4DC5-50C1-960A-07262FFDD6EA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4007" name="Freeform 72">
                <a:extLst>
                  <a:ext uri="{FF2B5EF4-FFF2-40B4-BE49-F238E27FC236}">
                    <a16:creationId xmlns:a16="http://schemas.microsoft.com/office/drawing/2014/main" id="{E4F1863F-5EC8-0A0D-11B9-DB909DA2FA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5" name="Group 73">
              <a:extLst>
                <a:ext uri="{FF2B5EF4-FFF2-40B4-BE49-F238E27FC236}">
                  <a16:creationId xmlns:a16="http://schemas.microsoft.com/office/drawing/2014/main" id="{AAD3DB0C-D018-4BB2-A629-9A827913FE9B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4006" name="Freeform 74">
                <a:extLst>
                  <a:ext uri="{FF2B5EF4-FFF2-40B4-BE49-F238E27FC236}">
                    <a16:creationId xmlns:a16="http://schemas.microsoft.com/office/drawing/2014/main" id="{AAED1282-151A-24BF-398E-A20F565E56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6" name="Group 75">
              <a:extLst>
                <a:ext uri="{FF2B5EF4-FFF2-40B4-BE49-F238E27FC236}">
                  <a16:creationId xmlns:a16="http://schemas.microsoft.com/office/drawing/2014/main" id="{0DE3D539-CE82-C4E8-0258-E1286589556F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4005" name="Freeform 76">
                <a:extLst>
                  <a:ext uri="{FF2B5EF4-FFF2-40B4-BE49-F238E27FC236}">
                    <a16:creationId xmlns:a16="http://schemas.microsoft.com/office/drawing/2014/main" id="{07F66279-0985-6C0F-BBD9-52DDA3E31B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7" name="Group 77">
              <a:extLst>
                <a:ext uri="{FF2B5EF4-FFF2-40B4-BE49-F238E27FC236}">
                  <a16:creationId xmlns:a16="http://schemas.microsoft.com/office/drawing/2014/main" id="{28002250-87B2-A147-8DD9-54649EBBA09F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4004" name="Freeform 78">
                <a:extLst>
                  <a:ext uri="{FF2B5EF4-FFF2-40B4-BE49-F238E27FC236}">
                    <a16:creationId xmlns:a16="http://schemas.microsoft.com/office/drawing/2014/main" id="{E153BD59-B021-2A0B-9A6F-6B17DFC350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8" name="Group 79">
              <a:extLst>
                <a:ext uri="{FF2B5EF4-FFF2-40B4-BE49-F238E27FC236}">
                  <a16:creationId xmlns:a16="http://schemas.microsoft.com/office/drawing/2014/main" id="{5DB7BE6A-8FCE-7E3C-863D-176174894D27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4003" name="Freeform 80">
                <a:extLst>
                  <a:ext uri="{FF2B5EF4-FFF2-40B4-BE49-F238E27FC236}">
                    <a16:creationId xmlns:a16="http://schemas.microsoft.com/office/drawing/2014/main" id="{BC7F7887-310E-1CFE-E40C-8526A77C70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39" name="Group 81">
              <a:extLst>
                <a:ext uri="{FF2B5EF4-FFF2-40B4-BE49-F238E27FC236}">
                  <a16:creationId xmlns:a16="http://schemas.microsoft.com/office/drawing/2014/main" id="{D1C30354-828D-6BB2-396D-DE8C49402181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4002" name="Freeform 82">
                <a:extLst>
                  <a:ext uri="{FF2B5EF4-FFF2-40B4-BE49-F238E27FC236}">
                    <a16:creationId xmlns:a16="http://schemas.microsoft.com/office/drawing/2014/main" id="{C396C009-29ED-FAE0-4F47-46D7697176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0" name="Group 83">
              <a:extLst>
                <a:ext uri="{FF2B5EF4-FFF2-40B4-BE49-F238E27FC236}">
                  <a16:creationId xmlns:a16="http://schemas.microsoft.com/office/drawing/2014/main" id="{66D3E65F-503C-C265-9F0C-7056BEF8CEAC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4001" name="Freeform 84">
                <a:extLst>
                  <a:ext uri="{FF2B5EF4-FFF2-40B4-BE49-F238E27FC236}">
                    <a16:creationId xmlns:a16="http://schemas.microsoft.com/office/drawing/2014/main" id="{08BC1249-6EF5-24C3-B3F3-33329D6F87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1" name="Group 85">
              <a:extLst>
                <a:ext uri="{FF2B5EF4-FFF2-40B4-BE49-F238E27FC236}">
                  <a16:creationId xmlns:a16="http://schemas.microsoft.com/office/drawing/2014/main" id="{EB3EED47-B090-8076-404A-4E41F83785FC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4000" name="Freeform 86">
                <a:extLst>
                  <a:ext uri="{FF2B5EF4-FFF2-40B4-BE49-F238E27FC236}">
                    <a16:creationId xmlns:a16="http://schemas.microsoft.com/office/drawing/2014/main" id="{7F603D68-E638-AFDE-9678-007BCD37B30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2" name="Group 87">
              <a:extLst>
                <a:ext uri="{FF2B5EF4-FFF2-40B4-BE49-F238E27FC236}">
                  <a16:creationId xmlns:a16="http://schemas.microsoft.com/office/drawing/2014/main" id="{A8AD17D5-61FB-E6D5-4EAA-9ECEF13A371B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999" name="Freeform 88">
                <a:extLst>
                  <a:ext uri="{FF2B5EF4-FFF2-40B4-BE49-F238E27FC236}">
                    <a16:creationId xmlns:a16="http://schemas.microsoft.com/office/drawing/2014/main" id="{2C45F924-8618-18C1-3954-AEDAA09ECE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3" name="Group 89">
              <a:extLst>
                <a:ext uri="{FF2B5EF4-FFF2-40B4-BE49-F238E27FC236}">
                  <a16:creationId xmlns:a16="http://schemas.microsoft.com/office/drawing/2014/main" id="{62F87145-CE12-8EBB-AC16-36B6F939C2C6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998" name="Freeform 90">
                <a:extLst>
                  <a:ext uri="{FF2B5EF4-FFF2-40B4-BE49-F238E27FC236}">
                    <a16:creationId xmlns:a16="http://schemas.microsoft.com/office/drawing/2014/main" id="{7B5C286E-BCF7-5602-D32B-25973051A4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4" name="Group 91">
              <a:extLst>
                <a:ext uri="{FF2B5EF4-FFF2-40B4-BE49-F238E27FC236}">
                  <a16:creationId xmlns:a16="http://schemas.microsoft.com/office/drawing/2014/main" id="{F9B2F563-BD24-16BC-E782-CA847CC88705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997" name="Freeform 92">
                <a:extLst>
                  <a:ext uri="{FF2B5EF4-FFF2-40B4-BE49-F238E27FC236}">
                    <a16:creationId xmlns:a16="http://schemas.microsoft.com/office/drawing/2014/main" id="{CE1F0BF1-1CBA-BB4A-FC00-DD594C68BA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5" name="Group 93">
              <a:extLst>
                <a:ext uri="{FF2B5EF4-FFF2-40B4-BE49-F238E27FC236}">
                  <a16:creationId xmlns:a16="http://schemas.microsoft.com/office/drawing/2014/main" id="{5CA1932B-9DC4-B7F6-A5F3-6169D8D9118B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996" name="Freeform 94">
                <a:extLst>
                  <a:ext uri="{FF2B5EF4-FFF2-40B4-BE49-F238E27FC236}">
                    <a16:creationId xmlns:a16="http://schemas.microsoft.com/office/drawing/2014/main" id="{DE7B687D-CFC3-98F2-CD72-ED92CB6F6E2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6" name="Group 95">
              <a:extLst>
                <a:ext uri="{FF2B5EF4-FFF2-40B4-BE49-F238E27FC236}">
                  <a16:creationId xmlns:a16="http://schemas.microsoft.com/office/drawing/2014/main" id="{65323EC5-36F2-5475-F46E-776FF10D028F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995" name="Freeform 96">
                <a:extLst>
                  <a:ext uri="{FF2B5EF4-FFF2-40B4-BE49-F238E27FC236}">
                    <a16:creationId xmlns:a16="http://schemas.microsoft.com/office/drawing/2014/main" id="{E13F1575-F8F5-B0CF-3608-0B8AFB15F4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7" name="Group 97">
              <a:extLst>
                <a:ext uri="{FF2B5EF4-FFF2-40B4-BE49-F238E27FC236}">
                  <a16:creationId xmlns:a16="http://schemas.microsoft.com/office/drawing/2014/main" id="{3C0E036E-F6C8-2938-0D5A-22C6B43D498C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994" name="Freeform 98">
                <a:extLst>
                  <a:ext uri="{FF2B5EF4-FFF2-40B4-BE49-F238E27FC236}">
                    <a16:creationId xmlns:a16="http://schemas.microsoft.com/office/drawing/2014/main" id="{2967E20B-D2D8-1C50-70D1-4136D1F0D93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8" name="Group 99">
              <a:extLst>
                <a:ext uri="{FF2B5EF4-FFF2-40B4-BE49-F238E27FC236}">
                  <a16:creationId xmlns:a16="http://schemas.microsoft.com/office/drawing/2014/main" id="{8179CA62-1424-C819-E5C0-72265DF779C9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993" name="Freeform 100">
                <a:extLst>
                  <a:ext uri="{FF2B5EF4-FFF2-40B4-BE49-F238E27FC236}">
                    <a16:creationId xmlns:a16="http://schemas.microsoft.com/office/drawing/2014/main" id="{A58DB1EB-BE92-6564-9C06-A72A16DB28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49" name="Group 101">
              <a:extLst>
                <a:ext uri="{FF2B5EF4-FFF2-40B4-BE49-F238E27FC236}">
                  <a16:creationId xmlns:a16="http://schemas.microsoft.com/office/drawing/2014/main" id="{9D728FA6-7956-BC41-9228-86A0C418B12F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992" name="Freeform 102">
                <a:extLst>
                  <a:ext uri="{FF2B5EF4-FFF2-40B4-BE49-F238E27FC236}">
                    <a16:creationId xmlns:a16="http://schemas.microsoft.com/office/drawing/2014/main" id="{8C9068B9-C1C6-D9F1-83F0-A82D56B49A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0" name="Group 103">
              <a:extLst>
                <a:ext uri="{FF2B5EF4-FFF2-40B4-BE49-F238E27FC236}">
                  <a16:creationId xmlns:a16="http://schemas.microsoft.com/office/drawing/2014/main" id="{DAB80BE3-31D8-F4D2-7756-90EE15B6B7A6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991" name="Freeform 104">
                <a:extLst>
                  <a:ext uri="{FF2B5EF4-FFF2-40B4-BE49-F238E27FC236}">
                    <a16:creationId xmlns:a16="http://schemas.microsoft.com/office/drawing/2014/main" id="{7926B88D-F129-37ED-B901-35806DE52F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1" name="Group 105">
              <a:extLst>
                <a:ext uri="{FF2B5EF4-FFF2-40B4-BE49-F238E27FC236}">
                  <a16:creationId xmlns:a16="http://schemas.microsoft.com/office/drawing/2014/main" id="{4543DCD1-CD1A-1CA5-8650-AC8AFF177E00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990" name="Freeform 106">
                <a:extLst>
                  <a:ext uri="{FF2B5EF4-FFF2-40B4-BE49-F238E27FC236}">
                    <a16:creationId xmlns:a16="http://schemas.microsoft.com/office/drawing/2014/main" id="{539D6EA8-8620-700C-4F2B-22CBE54D7C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2" name="Group 107">
              <a:extLst>
                <a:ext uri="{FF2B5EF4-FFF2-40B4-BE49-F238E27FC236}">
                  <a16:creationId xmlns:a16="http://schemas.microsoft.com/office/drawing/2014/main" id="{40A2AF86-69BB-B327-8C1D-7413A7B85410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989" name="Freeform 108">
                <a:extLst>
                  <a:ext uri="{FF2B5EF4-FFF2-40B4-BE49-F238E27FC236}">
                    <a16:creationId xmlns:a16="http://schemas.microsoft.com/office/drawing/2014/main" id="{39084EAB-048C-5D0C-CD90-E4E336CAC9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3" name="Group 109">
              <a:extLst>
                <a:ext uri="{FF2B5EF4-FFF2-40B4-BE49-F238E27FC236}">
                  <a16:creationId xmlns:a16="http://schemas.microsoft.com/office/drawing/2014/main" id="{CE74E96A-0823-0C8B-C4DC-D41494723CFE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988" name="Freeform 110">
                <a:extLst>
                  <a:ext uri="{FF2B5EF4-FFF2-40B4-BE49-F238E27FC236}">
                    <a16:creationId xmlns:a16="http://schemas.microsoft.com/office/drawing/2014/main" id="{F6EB2F0D-5AA3-0D90-7838-86E1266BD1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4" name="Group 111">
              <a:extLst>
                <a:ext uri="{FF2B5EF4-FFF2-40B4-BE49-F238E27FC236}">
                  <a16:creationId xmlns:a16="http://schemas.microsoft.com/office/drawing/2014/main" id="{794E8A09-0615-4C4B-D220-6B74C07F02BB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987" name="Freeform 112">
                <a:extLst>
                  <a:ext uri="{FF2B5EF4-FFF2-40B4-BE49-F238E27FC236}">
                    <a16:creationId xmlns:a16="http://schemas.microsoft.com/office/drawing/2014/main" id="{ED99789A-A2EA-5AD6-54CD-4C82B81970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5" name="Group 113">
              <a:extLst>
                <a:ext uri="{FF2B5EF4-FFF2-40B4-BE49-F238E27FC236}">
                  <a16:creationId xmlns:a16="http://schemas.microsoft.com/office/drawing/2014/main" id="{10485C62-3B96-D6B0-5919-80CD773E99CC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986" name="Freeform 114">
                <a:extLst>
                  <a:ext uri="{FF2B5EF4-FFF2-40B4-BE49-F238E27FC236}">
                    <a16:creationId xmlns:a16="http://schemas.microsoft.com/office/drawing/2014/main" id="{C758EB9D-89C5-05D1-B0E4-5C569CDB2BD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6" name="Group 115">
              <a:extLst>
                <a:ext uri="{FF2B5EF4-FFF2-40B4-BE49-F238E27FC236}">
                  <a16:creationId xmlns:a16="http://schemas.microsoft.com/office/drawing/2014/main" id="{64D5E59E-D122-0802-A48E-885212A2DDD3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985" name="Freeform 116">
                <a:extLst>
                  <a:ext uri="{FF2B5EF4-FFF2-40B4-BE49-F238E27FC236}">
                    <a16:creationId xmlns:a16="http://schemas.microsoft.com/office/drawing/2014/main" id="{D5D79EA6-1BD4-8B60-D654-D456CCE14E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7" name="Group 117">
              <a:extLst>
                <a:ext uri="{FF2B5EF4-FFF2-40B4-BE49-F238E27FC236}">
                  <a16:creationId xmlns:a16="http://schemas.microsoft.com/office/drawing/2014/main" id="{92C5B429-B325-4AD5-B912-6AA78DD07491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984" name="Freeform 118">
                <a:extLst>
                  <a:ext uri="{FF2B5EF4-FFF2-40B4-BE49-F238E27FC236}">
                    <a16:creationId xmlns:a16="http://schemas.microsoft.com/office/drawing/2014/main" id="{690A953D-EB8A-14F0-F4A3-EEB80168E3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8" name="Group 119">
              <a:extLst>
                <a:ext uri="{FF2B5EF4-FFF2-40B4-BE49-F238E27FC236}">
                  <a16:creationId xmlns:a16="http://schemas.microsoft.com/office/drawing/2014/main" id="{E08AEF53-897C-BFA2-3F85-A3A0617FBF45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983" name="Freeform 120">
                <a:extLst>
                  <a:ext uri="{FF2B5EF4-FFF2-40B4-BE49-F238E27FC236}">
                    <a16:creationId xmlns:a16="http://schemas.microsoft.com/office/drawing/2014/main" id="{F2560042-59D4-58D7-1749-D5A3E25805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59" name="Group 121">
              <a:extLst>
                <a:ext uri="{FF2B5EF4-FFF2-40B4-BE49-F238E27FC236}">
                  <a16:creationId xmlns:a16="http://schemas.microsoft.com/office/drawing/2014/main" id="{2A06EA82-76BA-128D-D109-A3A7AAC7F4EE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982" name="Freeform 122">
                <a:extLst>
                  <a:ext uri="{FF2B5EF4-FFF2-40B4-BE49-F238E27FC236}">
                    <a16:creationId xmlns:a16="http://schemas.microsoft.com/office/drawing/2014/main" id="{0169A306-3BEF-3D56-B79A-8B4888E4F32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0" name="Group 123">
              <a:extLst>
                <a:ext uri="{FF2B5EF4-FFF2-40B4-BE49-F238E27FC236}">
                  <a16:creationId xmlns:a16="http://schemas.microsoft.com/office/drawing/2014/main" id="{ABB99F46-93A4-474C-E8C9-3BA055330537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981" name="Freeform 124">
                <a:extLst>
                  <a:ext uri="{FF2B5EF4-FFF2-40B4-BE49-F238E27FC236}">
                    <a16:creationId xmlns:a16="http://schemas.microsoft.com/office/drawing/2014/main" id="{DCB1732B-CD57-9D1C-CE52-0D440831A3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1" name="Group 125">
              <a:extLst>
                <a:ext uri="{FF2B5EF4-FFF2-40B4-BE49-F238E27FC236}">
                  <a16:creationId xmlns:a16="http://schemas.microsoft.com/office/drawing/2014/main" id="{FF6D8C52-46BE-4BA8-F357-C82C99E66CD2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980" name="Freeform 126">
                <a:extLst>
                  <a:ext uri="{FF2B5EF4-FFF2-40B4-BE49-F238E27FC236}">
                    <a16:creationId xmlns:a16="http://schemas.microsoft.com/office/drawing/2014/main" id="{AB4D47B3-4081-5F02-CADB-87F1E48156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2" name="Group 127">
              <a:extLst>
                <a:ext uri="{FF2B5EF4-FFF2-40B4-BE49-F238E27FC236}">
                  <a16:creationId xmlns:a16="http://schemas.microsoft.com/office/drawing/2014/main" id="{80A517D3-CE04-B471-5923-8E8CD775F8B8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979" name="Freeform 128">
                <a:extLst>
                  <a:ext uri="{FF2B5EF4-FFF2-40B4-BE49-F238E27FC236}">
                    <a16:creationId xmlns:a16="http://schemas.microsoft.com/office/drawing/2014/main" id="{D242ED47-74E3-065F-8EA1-A8D6AAB56E8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3" name="Group 129">
              <a:extLst>
                <a:ext uri="{FF2B5EF4-FFF2-40B4-BE49-F238E27FC236}">
                  <a16:creationId xmlns:a16="http://schemas.microsoft.com/office/drawing/2014/main" id="{08F6ED28-0EE3-47E5-7956-854080E7E2C8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978" name="Freeform 130">
                <a:extLst>
                  <a:ext uri="{FF2B5EF4-FFF2-40B4-BE49-F238E27FC236}">
                    <a16:creationId xmlns:a16="http://schemas.microsoft.com/office/drawing/2014/main" id="{12C937D1-EF2B-CF9D-BE10-15A9213CADF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4" name="Group 131">
              <a:extLst>
                <a:ext uri="{FF2B5EF4-FFF2-40B4-BE49-F238E27FC236}">
                  <a16:creationId xmlns:a16="http://schemas.microsoft.com/office/drawing/2014/main" id="{57F2EA43-71F6-5ED8-F55B-74999E0D6A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977" name="Freeform 132">
                <a:extLst>
                  <a:ext uri="{FF2B5EF4-FFF2-40B4-BE49-F238E27FC236}">
                    <a16:creationId xmlns:a16="http://schemas.microsoft.com/office/drawing/2014/main" id="{ED7AD988-7BA5-9B54-4708-47F567854D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5" name="Group 133">
              <a:extLst>
                <a:ext uri="{FF2B5EF4-FFF2-40B4-BE49-F238E27FC236}">
                  <a16:creationId xmlns:a16="http://schemas.microsoft.com/office/drawing/2014/main" id="{108DF107-8965-D78D-B687-3309A4E36583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976" name="Freeform 134">
                <a:extLst>
                  <a:ext uri="{FF2B5EF4-FFF2-40B4-BE49-F238E27FC236}">
                    <a16:creationId xmlns:a16="http://schemas.microsoft.com/office/drawing/2014/main" id="{CC89312E-4F7B-FEA3-1413-2D097CC5B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6" name="Group 135">
              <a:extLst>
                <a:ext uri="{FF2B5EF4-FFF2-40B4-BE49-F238E27FC236}">
                  <a16:creationId xmlns:a16="http://schemas.microsoft.com/office/drawing/2014/main" id="{82789210-167E-7B9C-B6B3-219C15B37AAF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975" name="Freeform 136">
                <a:extLst>
                  <a:ext uri="{FF2B5EF4-FFF2-40B4-BE49-F238E27FC236}">
                    <a16:creationId xmlns:a16="http://schemas.microsoft.com/office/drawing/2014/main" id="{F4566F80-9FEA-37E7-DE27-6AFDD841F0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7" name="Group 137">
              <a:extLst>
                <a:ext uri="{FF2B5EF4-FFF2-40B4-BE49-F238E27FC236}">
                  <a16:creationId xmlns:a16="http://schemas.microsoft.com/office/drawing/2014/main" id="{84276B8C-8D88-0795-2624-164455C05A39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974" name="Freeform 138">
                <a:extLst>
                  <a:ext uri="{FF2B5EF4-FFF2-40B4-BE49-F238E27FC236}">
                    <a16:creationId xmlns:a16="http://schemas.microsoft.com/office/drawing/2014/main" id="{B8F8C96F-D310-4A28-A849-0C7A758DD66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8" name="Group 139">
              <a:extLst>
                <a:ext uri="{FF2B5EF4-FFF2-40B4-BE49-F238E27FC236}">
                  <a16:creationId xmlns:a16="http://schemas.microsoft.com/office/drawing/2014/main" id="{CB4F73DC-5804-70B2-39FF-1AA21DDC005E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973" name="Freeform 140">
                <a:extLst>
                  <a:ext uri="{FF2B5EF4-FFF2-40B4-BE49-F238E27FC236}">
                    <a16:creationId xmlns:a16="http://schemas.microsoft.com/office/drawing/2014/main" id="{922D114A-691E-3DA7-FBD2-DB86A40795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69" name="Group 141">
              <a:extLst>
                <a:ext uri="{FF2B5EF4-FFF2-40B4-BE49-F238E27FC236}">
                  <a16:creationId xmlns:a16="http://schemas.microsoft.com/office/drawing/2014/main" id="{11725FAE-84B1-6F85-AF6E-A28ABE2FA7F0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972" name="Freeform 142">
                <a:extLst>
                  <a:ext uri="{FF2B5EF4-FFF2-40B4-BE49-F238E27FC236}">
                    <a16:creationId xmlns:a16="http://schemas.microsoft.com/office/drawing/2014/main" id="{36642478-2AF8-24C4-34BF-4925038C04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0" name="Group 143">
              <a:extLst>
                <a:ext uri="{FF2B5EF4-FFF2-40B4-BE49-F238E27FC236}">
                  <a16:creationId xmlns:a16="http://schemas.microsoft.com/office/drawing/2014/main" id="{E3C084CB-437B-2B06-34BE-6DBEF0BB4668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971" name="Freeform 144">
                <a:extLst>
                  <a:ext uri="{FF2B5EF4-FFF2-40B4-BE49-F238E27FC236}">
                    <a16:creationId xmlns:a16="http://schemas.microsoft.com/office/drawing/2014/main" id="{1FB99D8D-720F-C473-C1ED-359F75AA33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1" name="Group 145">
              <a:extLst>
                <a:ext uri="{FF2B5EF4-FFF2-40B4-BE49-F238E27FC236}">
                  <a16:creationId xmlns:a16="http://schemas.microsoft.com/office/drawing/2014/main" id="{23CFAE3D-98B6-A921-1917-64737DCDE51C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970" name="Freeform 146">
                <a:extLst>
                  <a:ext uri="{FF2B5EF4-FFF2-40B4-BE49-F238E27FC236}">
                    <a16:creationId xmlns:a16="http://schemas.microsoft.com/office/drawing/2014/main" id="{C4B672F4-9BE0-AC8F-FCBB-2801A2826F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2" name="Group 147">
              <a:extLst>
                <a:ext uri="{FF2B5EF4-FFF2-40B4-BE49-F238E27FC236}">
                  <a16:creationId xmlns:a16="http://schemas.microsoft.com/office/drawing/2014/main" id="{DF7E52ED-C526-265D-DED0-4ADD590A7039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969" name="Freeform 148">
                <a:extLst>
                  <a:ext uri="{FF2B5EF4-FFF2-40B4-BE49-F238E27FC236}">
                    <a16:creationId xmlns:a16="http://schemas.microsoft.com/office/drawing/2014/main" id="{00575FE7-2C33-F3E6-ECEA-2242A96EDD0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3" name="Group 149">
              <a:extLst>
                <a:ext uri="{FF2B5EF4-FFF2-40B4-BE49-F238E27FC236}">
                  <a16:creationId xmlns:a16="http://schemas.microsoft.com/office/drawing/2014/main" id="{F5AEEAA9-59FC-B653-DF69-B0112BED4951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968" name="Freeform 150">
                <a:extLst>
                  <a:ext uri="{FF2B5EF4-FFF2-40B4-BE49-F238E27FC236}">
                    <a16:creationId xmlns:a16="http://schemas.microsoft.com/office/drawing/2014/main" id="{A8ADEF88-291F-63ED-B841-8DAF3FE7AF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4" name="Group 151">
              <a:extLst>
                <a:ext uri="{FF2B5EF4-FFF2-40B4-BE49-F238E27FC236}">
                  <a16:creationId xmlns:a16="http://schemas.microsoft.com/office/drawing/2014/main" id="{D9247EA0-A185-3005-6FE7-46D421F19C5D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967" name="Freeform 152">
                <a:extLst>
                  <a:ext uri="{FF2B5EF4-FFF2-40B4-BE49-F238E27FC236}">
                    <a16:creationId xmlns:a16="http://schemas.microsoft.com/office/drawing/2014/main" id="{6A8CDE16-C379-406D-6AF1-4039DAC959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5" name="Group 153">
              <a:extLst>
                <a:ext uri="{FF2B5EF4-FFF2-40B4-BE49-F238E27FC236}">
                  <a16:creationId xmlns:a16="http://schemas.microsoft.com/office/drawing/2014/main" id="{8B2CAB13-24C5-D6F8-4449-A1B08469A60D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966" name="Freeform 154">
                <a:extLst>
                  <a:ext uri="{FF2B5EF4-FFF2-40B4-BE49-F238E27FC236}">
                    <a16:creationId xmlns:a16="http://schemas.microsoft.com/office/drawing/2014/main" id="{70D35F4E-70BE-879C-0668-B6A9E73FAA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6" name="Group 155">
              <a:extLst>
                <a:ext uri="{FF2B5EF4-FFF2-40B4-BE49-F238E27FC236}">
                  <a16:creationId xmlns:a16="http://schemas.microsoft.com/office/drawing/2014/main" id="{79ABAFD6-7701-F469-7FC9-9A13355A62C5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965" name="Freeform 156">
                <a:extLst>
                  <a:ext uri="{FF2B5EF4-FFF2-40B4-BE49-F238E27FC236}">
                    <a16:creationId xmlns:a16="http://schemas.microsoft.com/office/drawing/2014/main" id="{C111E33A-92C1-E3D0-2057-B2A82052844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7" name="Group 157">
              <a:extLst>
                <a:ext uri="{FF2B5EF4-FFF2-40B4-BE49-F238E27FC236}">
                  <a16:creationId xmlns:a16="http://schemas.microsoft.com/office/drawing/2014/main" id="{C2125419-485E-4457-5F05-74645EAE697C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964" name="Freeform 158">
                <a:extLst>
                  <a:ext uri="{FF2B5EF4-FFF2-40B4-BE49-F238E27FC236}">
                    <a16:creationId xmlns:a16="http://schemas.microsoft.com/office/drawing/2014/main" id="{82B6BF29-0A74-F81B-7D6C-FFBB49AD65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8" name="Group 159">
              <a:extLst>
                <a:ext uri="{FF2B5EF4-FFF2-40B4-BE49-F238E27FC236}">
                  <a16:creationId xmlns:a16="http://schemas.microsoft.com/office/drawing/2014/main" id="{11969A2C-FCD1-50C0-FBB5-BB3FDCD3FCDD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963" name="Freeform 160">
                <a:extLst>
                  <a:ext uri="{FF2B5EF4-FFF2-40B4-BE49-F238E27FC236}">
                    <a16:creationId xmlns:a16="http://schemas.microsoft.com/office/drawing/2014/main" id="{DFD6FAA5-CA58-867F-CE9E-7902320FD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79" name="Group 161">
              <a:extLst>
                <a:ext uri="{FF2B5EF4-FFF2-40B4-BE49-F238E27FC236}">
                  <a16:creationId xmlns:a16="http://schemas.microsoft.com/office/drawing/2014/main" id="{381AF5FB-B372-D921-1467-1DB73BFBB35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962" name="Freeform 162">
                <a:extLst>
                  <a:ext uri="{FF2B5EF4-FFF2-40B4-BE49-F238E27FC236}">
                    <a16:creationId xmlns:a16="http://schemas.microsoft.com/office/drawing/2014/main" id="{6526500A-7F56-8A21-EF8B-CBE2CE8CE9E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0" name="Group 163">
              <a:extLst>
                <a:ext uri="{FF2B5EF4-FFF2-40B4-BE49-F238E27FC236}">
                  <a16:creationId xmlns:a16="http://schemas.microsoft.com/office/drawing/2014/main" id="{DFF00F5F-2B92-3E55-81F8-246A6FAC8BA9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961" name="Freeform 164">
                <a:extLst>
                  <a:ext uri="{FF2B5EF4-FFF2-40B4-BE49-F238E27FC236}">
                    <a16:creationId xmlns:a16="http://schemas.microsoft.com/office/drawing/2014/main" id="{F6C4EE1C-46A4-7560-F975-089FE0C9E1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1" name="Group 165">
              <a:extLst>
                <a:ext uri="{FF2B5EF4-FFF2-40B4-BE49-F238E27FC236}">
                  <a16:creationId xmlns:a16="http://schemas.microsoft.com/office/drawing/2014/main" id="{243C5DFE-DD60-DF6C-FE88-5BD002F320AC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960" name="Freeform 166">
                <a:extLst>
                  <a:ext uri="{FF2B5EF4-FFF2-40B4-BE49-F238E27FC236}">
                    <a16:creationId xmlns:a16="http://schemas.microsoft.com/office/drawing/2014/main" id="{B4773BCB-CC77-BBF8-0FA8-671E58E98C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2" name="Group 167">
              <a:extLst>
                <a:ext uri="{FF2B5EF4-FFF2-40B4-BE49-F238E27FC236}">
                  <a16:creationId xmlns:a16="http://schemas.microsoft.com/office/drawing/2014/main" id="{0A3B4423-E226-5C34-09B5-6D20D8F300C3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959" name="Freeform 168">
                <a:extLst>
                  <a:ext uri="{FF2B5EF4-FFF2-40B4-BE49-F238E27FC236}">
                    <a16:creationId xmlns:a16="http://schemas.microsoft.com/office/drawing/2014/main" id="{6112B12E-B7D5-0C6E-0E96-5F8A0A0463A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3" name="Group 169">
              <a:extLst>
                <a:ext uri="{FF2B5EF4-FFF2-40B4-BE49-F238E27FC236}">
                  <a16:creationId xmlns:a16="http://schemas.microsoft.com/office/drawing/2014/main" id="{BCF96A19-E972-98A5-8535-7AC239A1E685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958" name="Freeform 170">
                <a:extLst>
                  <a:ext uri="{FF2B5EF4-FFF2-40B4-BE49-F238E27FC236}">
                    <a16:creationId xmlns:a16="http://schemas.microsoft.com/office/drawing/2014/main" id="{9BFA678F-46E5-3E32-992A-01075A14B07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4" name="Group 171">
              <a:extLst>
                <a:ext uri="{FF2B5EF4-FFF2-40B4-BE49-F238E27FC236}">
                  <a16:creationId xmlns:a16="http://schemas.microsoft.com/office/drawing/2014/main" id="{CD482BBC-8AC9-DF71-4914-6DD7CBBF3A66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957" name="Freeform 172">
                <a:extLst>
                  <a:ext uri="{FF2B5EF4-FFF2-40B4-BE49-F238E27FC236}">
                    <a16:creationId xmlns:a16="http://schemas.microsoft.com/office/drawing/2014/main" id="{F50A06C2-F143-538B-D9BB-F9C058CE5BF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5" name="Group 173">
              <a:extLst>
                <a:ext uri="{FF2B5EF4-FFF2-40B4-BE49-F238E27FC236}">
                  <a16:creationId xmlns:a16="http://schemas.microsoft.com/office/drawing/2014/main" id="{38358D4D-0D09-E7FF-F139-BE5529A78230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956" name="Freeform 174">
                <a:extLst>
                  <a:ext uri="{FF2B5EF4-FFF2-40B4-BE49-F238E27FC236}">
                    <a16:creationId xmlns:a16="http://schemas.microsoft.com/office/drawing/2014/main" id="{90690FB5-B1BC-4061-AB05-56B2D066BD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6" name="Group 175">
              <a:extLst>
                <a:ext uri="{FF2B5EF4-FFF2-40B4-BE49-F238E27FC236}">
                  <a16:creationId xmlns:a16="http://schemas.microsoft.com/office/drawing/2014/main" id="{7023FA0A-A94C-5723-45AA-92B8DF5DA442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955" name="Freeform 176">
                <a:extLst>
                  <a:ext uri="{FF2B5EF4-FFF2-40B4-BE49-F238E27FC236}">
                    <a16:creationId xmlns:a16="http://schemas.microsoft.com/office/drawing/2014/main" id="{DDA510DF-A76C-D21A-8BA8-B98DBA85E42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7" name="Group 177">
              <a:extLst>
                <a:ext uri="{FF2B5EF4-FFF2-40B4-BE49-F238E27FC236}">
                  <a16:creationId xmlns:a16="http://schemas.microsoft.com/office/drawing/2014/main" id="{85FB5980-EB91-E953-C13F-7A7794965A9B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954" name="Freeform 178">
                <a:extLst>
                  <a:ext uri="{FF2B5EF4-FFF2-40B4-BE49-F238E27FC236}">
                    <a16:creationId xmlns:a16="http://schemas.microsoft.com/office/drawing/2014/main" id="{0342E22E-BCF7-E7DA-F451-F076530149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8" name="Group 179">
              <a:extLst>
                <a:ext uri="{FF2B5EF4-FFF2-40B4-BE49-F238E27FC236}">
                  <a16:creationId xmlns:a16="http://schemas.microsoft.com/office/drawing/2014/main" id="{526B5DA5-6B46-B423-8C62-94BBCB458185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953" name="Freeform 180">
                <a:extLst>
                  <a:ext uri="{FF2B5EF4-FFF2-40B4-BE49-F238E27FC236}">
                    <a16:creationId xmlns:a16="http://schemas.microsoft.com/office/drawing/2014/main" id="{CCCEEAAC-07BA-2B14-B884-A8F74C69D7F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89" name="Group 181">
              <a:extLst>
                <a:ext uri="{FF2B5EF4-FFF2-40B4-BE49-F238E27FC236}">
                  <a16:creationId xmlns:a16="http://schemas.microsoft.com/office/drawing/2014/main" id="{0983E273-1526-0DE5-424A-47FA86A4CF3C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952" name="Freeform 182">
                <a:extLst>
                  <a:ext uri="{FF2B5EF4-FFF2-40B4-BE49-F238E27FC236}">
                    <a16:creationId xmlns:a16="http://schemas.microsoft.com/office/drawing/2014/main" id="{B89ECC74-36B7-06DC-6B11-7EDC829561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0" name="Group 183">
              <a:extLst>
                <a:ext uri="{FF2B5EF4-FFF2-40B4-BE49-F238E27FC236}">
                  <a16:creationId xmlns:a16="http://schemas.microsoft.com/office/drawing/2014/main" id="{D7109278-BD0C-4705-DA2B-98A024FF63E9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951" name="Freeform 184">
                <a:extLst>
                  <a:ext uri="{FF2B5EF4-FFF2-40B4-BE49-F238E27FC236}">
                    <a16:creationId xmlns:a16="http://schemas.microsoft.com/office/drawing/2014/main" id="{6BF3C652-7206-E356-D371-7B7D004EE0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1" name="Group 185">
              <a:extLst>
                <a:ext uri="{FF2B5EF4-FFF2-40B4-BE49-F238E27FC236}">
                  <a16:creationId xmlns:a16="http://schemas.microsoft.com/office/drawing/2014/main" id="{C3C049BE-DE4F-2E12-F9B3-6541C8D37CF3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950" name="Freeform 186">
                <a:extLst>
                  <a:ext uri="{FF2B5EF4-FFF2-40B4-BE49-F238E27FC236}">
                    <a16:creationId xmlns:a16="http://schemas.microsoft.com/office/drawing/2014/main" id="{5122F2B8-0A27-1A24-BF0C-B447E4D63E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2" name="Group 187">
              <a:extLst>
                <a:ext uri="{FF2B5EF4-FFF2-40B4-BE49-F238E27FC236}">
                  <a16:creationId xmlns:a16="http://schemas.microsoft.com/office/drawing/2014/main" id="{483BCD46-484E-D27F-0C8B-5FA5B1463639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949" name="Freeform 188">
                <a:extLst>
                  <a:ext uri="{FF2B5EF4-FFF2-40B4-BE49-F238E27FC236}">
                    <a16:creationId xmlns:a16="http://schemas.microsoft.com/office/drawing/2014/main" id="{7E4EBD23-4D9D-9A7A-2E3C-7A9876B7E3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3" name="Group 189">
              <a:extLst>
                <a:ext uri="{FF2B5EF4-FFF2-40B4-BE49-F238E27FC236}">
                  <a16:creationId xmlns:a16="http://schemas.microsoft.com/office/drawing/2014/main" id="{196252EB-4C92-4917-A9B1-076E2D47D84F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948" name="Freeform 190">
                <a:extLst>
                  <a:ext uri="{FF2B5EF4-FFF2-40B4-BE49-F238E27FC236}">
                    <a16:creationId xmlns:a16="http://schemas.microsoft.com/office/drawing/2014/main" id="{05F8361C-C07D-5A84-8DCF-BD4A17761B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4" name="Group 191">
              <a:extLst>
                <a:ext uri="{FF2B5EF4-FFF2-40B4-BE49-F238E27FC236}">
                  <a16:creationId xmlns:a16="http://schemas.microsoft.com/office/drawing/2014/main" id="{20D4FE95-9791-A868-76F0-AAA6C560B2B8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947" name="Freeform 192">
                <a:extLst>
                  <a:ext uri="{FF2B5EF4-FFF2-40B4-BE49-F238E27FC236}">
                    <a16:creationId xmlns:a16="http://schemas.microsoft.com/office/drawing/2014/main" id="{9D4B7201-BFA3-C1CD-B078-5B96859559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5" name="Group 193">
              <a:extLst>
                <a:ext uri="{FF2B5EF4-FFF2-40B4-BE49-F238E27FC236}">
                  <a16:creationId xmlns:a16="http://schemas.microsoft.com/office/drawing/2014/main" id="{EA3C09C2-6CB7-2DC4-596A-F84DC1BC26F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946" name="Freeform 194">
                <a:extLst>
                  <a:ext uri="{FF2B5EF4-FFF2-40B4-BE49-F238E27FC236}">
                    <a16:creationId xmlns:a16="http://schemas.microsoft.com/office/drawing/2014/main" id="{7D6EF629-B787-9E87-EE29-A5BC990AB9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6" name="Group 195">
              <a:extLst>
                <a:ext uri="{FF2B5EF4-FFF2-40B4-BE49-F238E27FC236}">
                  <a16:creationId xmlns:a16="http://schemas.microsoft.com/office/drawing/2014/main" id="{5170B2E8-FE0E-DAC7-FC70-798D6F1A897F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945" name="Freeform 196">
                <a:extLst>
                  <a:ext uri="{FF2B5EF4-FFF2-40B4-BE49-F238E27FC236}">
                    <a16:creationId xmlns:a16="http://schemas.microsoft.com/office/drawing/2014/main" id="{EF33AAAA-6F92-BB0C-8918-84A9012D1F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7" name="Group 197">
              <a:extLst>
                <a:ext uri="{FF2B5EF4-FFF2-40B4-BE49-F238E27FC236}">
                  <a16:creationId xmlns:a16="http://schemas.microsoft.com/office/drawing/2014/main" id="{6698CCEC-AFC2-6E65-7534-8A7D9BA8EE50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944" name="Freeform 198">
                <a:extLst>
                  <a:ext uri="{FF2B5EF4-FFF2-40B4-BE49-F238E27FC236}">
                    <a16:creationId xmlns:a16="http://schemas.microsoft.com/office/drawing/2014/main" id="{AE2F9D62-2715-1046-8B13-197F14C6EE2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8" name="Group 199">
              <a:extLst>
                <a:ext uri="{FF2B5EF4-FFF2-40B4-BE49-F238E27FC236}">
                  <a16:creationId xmlns:a16="http://schemas.microsoft.com/office/drawing/2014/main" id="{7CFB56EA-818E-3DEC-4175-1B9F88368828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943" name="Freeform 200">
                <a:extLst>
                  <a:ext uri="{FF2B5EF4-FFF2-40B4-BE49-F238E27FC236}">
                    <a16:creationId xmlns:a16="http://schemas.microsoft.com/office/drawing/2014/main" id="{1D065387-51D4-3910-BBC8-768B4573D0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799" name="Group 201">
              <a:extLst>
                <a:ext uri="{FF2B5EF4-FFF2-40B4-BE49-F238E27FC236}">
                  <a16:creationId xmlns:a16="http://schemas.microsoft.com/office/drawing/2014/main" id="{DE91264D-AECD-51E7-C057-5E303E477CDC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942" name="Freeform 202">
                <a:extLst>
                  <a:ext uri="{FF2B5EF4-FFF2-40B4-BE49-F238E27FC236}">
                    <a16:creationId xmlns:a16="http://schemas.microsoft.com/office/drawing/2014/main" id="{19425F0B-8C2E-D26A-0416-C5307310139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0" name="Group 203">
              <a:extLst>
                <a:ext uri="{FF2B5EF4-FFF2-40B4-BE49-F238E27FC236}">
                  <a16:creationId xmlns:a16="http://schemas.microsoft.com/office/drawing/2014/main" id="{FA681194-8FA4-FE57-3E59-1B7B2AE0FA0B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941" name="Freeform 204">
                <a:extLst>
                  <a:ext uri="{FF2B5EF4-FFF2-40B4-BE49-F238E27FC236}">
                    <a16:creationId xmlns:a16="http://schemas.microsoft.com/office/drawing/2014/main" id="{BFA1EF6F-81A4-A1A6-69D9-BA4D26CF4A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1" name="Group 205">
              <a:extLst>
                <a:ext uri="{FF2B5EF4-FFF2-40B4-BE49-F238E27FC236}">
                  <a16:creationId xmlns:a16="http://schemas.microsoft.com/office/drawing/2014/main" id="{01881715-E144-B05A-8C66-662C4673F0CC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940" name="Freeform 206">
                <a:extLst>
                  <a:ext uri="{FF2B5EF4-FFF2-40B4-BE49-F238E27FC236}">
                    <a16:creationId xmlns:a16="http://schemas.microsoft.com/office/drawing/2014/main" id="{4819F80C-E884-7CFA-8F41-BA68A8E137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2" name="Group 207">
              <a:extLst>
                <a:ext uri="{FF2B5EF4-FFF2-40B4-BE49-F238E27FC236}">
                  <a16:creationId xmlns:a16="http://schemas.microsoft.com/office/drawing/2014/main" id="{C354CDFC-F2F2-392E-5714-DB9FD39ACFA6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939" name="Freeform 208">
                <a:extLst>
                  <a:ext uri="{FF2B5EF4-FFF2-40B4-BE49-F238E27FC236}">
                    <a16:creationId xmlns:a16="http://schemas.microsoft.com/office/drawing/2014/main" id="{19E3B502-9218-7C71-2F7A-B5110FED3F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3" name="Group 209">
              <a:extLst>
                <a:ext uri="{FF2B5EF4-FFF2-40B4-BE49-F238E27FC236}">
                  <a16:creationId xmlns:a16="http://schemas.microsoft.com/office/drawing/2014/main" id="{4223834E-C40D-5980-26D7-85B9231CA9C1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938" name="Freeform 210">
                <a:extLst>
                  <a:ext uri="{FF2B5EF4-FFF2-40B4-BE49-F238E27FC236}">
                    <a16:creationId xmlns:a16="http://schemas.microsoft.com/office/drawing/2014/main" id="{C8E10093-DD5A-DEB1-56B0-F9014AAD56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4" name="Group 211">
              <a:extLst>
                <a:ext uri="{FF2B5EF4-FFF2-40B4-BE49-F238E27FC236}">
                  <a16:creationId xmlns:a16="http://schemas.microsoft.com/office/drawing/2014/main" id="{F990E6A4-FB68-3E4A-6DA4-A4EC3E4C639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937" name="Freeform 212">
                <a:extLst>
                  <a:ext uri="{FF2B5EF4-FFF2-40B4-BE49-F238E27FC236}">
                    <a16:creationId xmlns:a16="http://schemas.microsoft.com/office/drawing/2014/main" id="{5D1D4A30-1C6E-7218-5C5C-01E2B60B98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5" name="Group 213">
              <a:extLst>
                <a:ext uri="{FF2B5EF4-FFF2-40B4-BE49-F238E27FC236}">
                  <a16:creationId xmlns:a16="http://schemas.microsoft.com/office/drawing/2014/main" id="{94CF5A19-0FB5-E5A5-05B8-CDFAC52B06AC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936" name="Freeform 214">
                <a:extLst>
                  <a:ext uri="{FF2B5EF4-FFF2-40B4-BE49-F238E27FC236}">
                    <a16:creationId xmlns:a16="http://schemas.microsoft.com/office/drawing/2014/main" id="{354C6F8B-54FD-6305-D3C4-A5AE07BDB3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6" name="Group 215">
              <a:extLst>
                <a:ext uri="{FF2B5EF4-FFF2-40B4-BE49-F238E27FC236}">
                  <a16:creationId xmlns:a16="http://schemas.microsoft.com/office/drawing/2014/main" id="{CB913353-6EE1-32A5-2295-CBFA9F0E201A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935" name="Freeform 216">
                <a:extLst>
                  <a:ext uri="{FF2B5EF4-FFF2-40B4-BE49-F238E27FC236}">
                    <a16:creationId xmlns:a16="http://schemas.microsoft.com/office/drawing/2014/main" id="{D5F13FD2-CB2C-7518-602D-45435D7D93B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7" name="Group 217">
              <a:extLst>
                <a:ext uri="{FF2B5EF4-FFF2-40B4-BE49-F238E27FC236}">
                  <a16:creationId xmlns:a16="http://schemas.microsoft.com/office/drawing/2014/main" id="{31278B96-3585-AF51-C053-7AE311280DF4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934" name="Freeform 218">
                <a:extLst>
                  <a:ext uri="{FF2B5EF4-FFF2-40B4-BE49-F238E27FC236}">
                    <a16:creationId xmlns:a16="http://schemas.microsoft.com/office/drawing/2014/main" id="{B34C54A1-DD7E-D639-D564-1198C8B08B5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8" name="Group 219">
              <a:extLst>
                <a:ext uri="{FF2B5EF4-FFF2-40B4-BE49-F238E27FC236}">
                  <a16:creationId xmlns:a16="http://schemas.microsoft.com/office/drawing/2014/main" id="{5821DBB2-D218-400E-C190-1B53A3E67DEA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933" name="Freeform 220">
                <a:extLst>
                  <a:ext uri="{FF2B5EF4-FFF2-40B4-BE49-F238E27FC236}">
                    <a16:creationId xmlns:a16="http://schemas.microsoft.com/office/drawing/2014/main" id="{9F7F4383-FECB-3B76-8B8B-EF7454C70B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09" name="Group 221">
              <a:extLst>
                <a:ext uri="{FF2B5EF4-FFF2-40B4-BE49-F238E27FC236}">
                  <a16:creationId xmlns:a16="http://schemas.microsoft.com/office/drawing/2014/main" id="{354B79BC-1D35-863A-9549-6972CC5109D3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932" name="Freeform 222">
                <a:extLst>
                  <a:ext uri="{FF2B5EF4-FFF2-40B4-BE49-F238E27FC236}">
                    <a16:creationId xmlns:a16="http://schemas.microsoft.com/office/drawing/2014/main" id="{A4B8F062-34B5-F6F9-310F-46AF4213DE6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0" name="Group 223">
              <a:extLst>
                <a:ext uri="{FF2B5EF4-FFF2-40B4-BE49-F238E27FC236}">
                  <a16:creationId xmlns:a16="http://schemas.microsoft.com/office/drawing/2014/main" id="{62E8F867-17B9-5C77-BBB9-8DACDF2020AA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931" name="Freeform 224">
                <a:extLst>
                  <a:ext uri="{FF2B5EF4-FFF2-40B4-BE49-F238E27FC236}">
                    <a16:creationId xmlns:a16="http://schemas.microsoft.com/office/drawing/2014/main" id="{29C90207-CB28-16B6-2566-12E6021A8C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1" name="Group 225">
              <a:extLst>
                <a:ext uri="{FF2B5EF4-FFF2-40B4-BE49-F238E27FC236}">
                  <a16:creationId xmlns:a16="http://schemas.microsoft.com/office/drawing/2014/main" id="{AC1D8B60-2441-0687-63DB-854C9C7C1CE3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930" name="Freeform 226">
                <a:extLst>
                  <a:ext uri="{FF2B5EF4-FFF2-40B4-BE49-F238E27FC236}">
                    <a16:creationId xmlns:a16="http://schemas.microsoft.com/office/drawing/2014/main" id="{A96D224E-149A-61D7-657B-CF7B38E2A74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2" name="Group 227">
              <a:extLst>
                <a:ext uri="{FF2B5EF4-FFF2-40B4-BE49-F238E27FC236}">
                  <a16:creationId xmlns:a16="http://schemas.microsoft.com/office/drawing/2014/main" id="{2EAACBFC-506D-4D2C-6AF1-BB1742365006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929" name="Freeform 228">
                <a:extLst>
                  <a:ext uri="{FF2B5EF4-FFF2-40B4-BE49-F238E27FC236}">
                    <a16:creationId xmlns:a16="http://schemas.microsoft.com/office/drawing/2014/main" id="{C5EEA160-CA2F-B9C9-3B92-A53225926F5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3" name="Group 229">
              <a:extLst>
                <a:ext uri="{FF2B5EF4-FFF2-40B4-BE49-F238E27FC236}">
                  <a16:creationId xmlns:a16="http://schemas.microsoft.com/office/drawing/2014/main" id="{4FDC9B4D-A6CD-1966-0F01-ED7F8E6580C1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928" name="Freeform 230">
                <a:extLst>
                  <a:ext uri="{FF2B5EF4-FFF2-40B4-BE49-F238E27FC236}">
                    <a16:creationId xmlns:a16="http://schemas.microsoft.com/office/drawing/2014/main" id="{F6AB9AC9-2B04-DE4F-CD2C-114215FE18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4" name="Group 231">
              <a:extLst>
                <a:ext uri="{FF2B5EF4-FFF2-40B4-BE49-F238E27FC236}">
                  <a16:creationId xmlns:a16="http://schemas.microsoft.com/office/drawing/2014/main" id="{D7D188B1-6415-D7A5-519A-36E13332D505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927" name="Freeform 232">
                <a:extLst>
                  <a:ext uri="{FF2B5EF4-FFF2-40B4-BE49-F238E27FC236}">
                    <a16:creationId xmlns:a16="http://schemas.microsoft.com/office/drawing/2014/main" id="{9BACE6DB-CFEF-DE0C-9FF3-44F6A3C6236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5" name="Group 233">
              <a:extLst>
                <a:ext uri="{FF2B5EF4-FFF2-40B4-BE49-F238E27FC236}">
                  <a16:creationId xmlns:a16="http://schemas.microsoft.com/office/drawing/2014/main" id="{75E022F2-97A9-5231-CB49-71AEE471B965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926" name="Freeform 234">
                <a:extLst>
                  <a:ext uri="{FF2B5EF4-FFF2-40B4-BE49-F238E27FC236}">
                    <a16:creationId xmlns:a16="http://schemas.microsoft.com/office/drawing/2014/main" id="{738807C1-0B5C-7FAB-8909-3B0DD7AE603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6" name="Group 235">
              <a:extLst>
                <a:ext uri="{FF2B5EF4-FFF2-40B4-BE49-F238E27FC236}">
                  <a16:creationId xmlns:a16="http://schemas.microsoft.com/office/drawing/2014/main" id="{2DAF7AAD-F06D-8EDD-AFB3-AEFF10EDA5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925" name="Freeform 236">
                <a:extLst>
                  <a:ext uri="{FF2B5EF4-FFF2-40B4-BE49-F238E27FC236}">
                    <a16:creationId xmlns:a16="http://schemas.microsoft.com/office/drawing/2014/main" id="{9B2E51CC-8492-057F-0614-30D5A8E619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7" name="Group 237">
              <a:extLst>
                <a:ext uri="{FF2B5EF4-FFF2-40B4-BE49-F238E27FC236}">
                  <a16:creationId xmlns:a16="http://schemas.microsoft.com/office/drawing/2014/main" id="{BEB38E8F-46E5-5476-FB7B-AEAADFD9B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924" name="Freeform 238">
                <a:extLst>
                  <a:ext uri="{FF2B5EF4-FFF2-40B4-BE49-F238E27FC236}">
                    <a16:creationId xmlns:a16="http://schemas.microsoft.com/office/drawing/2014/main" id="{ADE72B2A-91F7-393A-2197-AB821B7917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8" name="Group 239">
              <a:extLst>
                <a:ext uri="{FF2B5EF4-FFF2-40B4-BE49-F238E27FC236}">
                  <a16:creationId xmlns:a16="http://schemas.microsoft.com/office/drawing/2014/main" id="{BBBAC205-FA7F-7F15-BC01-9EF896B969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923" name="Freeform 240">
                <a:extLst>
                  <a:ext uri="{FF2B5EF4-FFF2-40B4-BE49-F238E27FC236}">
                    <a16:creationId xmlns:a16="http://schemas.microsoft.com/office/drawing/2014/main" id="{2C2A4E14-6C82-BDD8-39B2-D6C10E1644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19" name="Group 241">
              <a:extLst>
                <a:ext uri="{FF2B5EF4-FFF2-40B4-BE49-F238E27FC236}">
                  <a16:creationId xmlns:a16="http://schemas.microsoft.com/office/drawing/2014/main" id="{05E27D7B-979C-40DE-BCDB-0D3396ED3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922" name="Freeform 242">
                <a:extLst>
                  <a:ext uri="{FF2B5EF4-FFF2-40B4-BE49-F238E27FC236}">
                    <a16:creationId xmlns:a16="http://schemas.microsoft.com/office/drawing/2014/main" id="{F7A03110-BED2-9379-5ABE-662DB55DB24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0" name="Group 243">
              <a:extLst>
                <a:ext uri="{FF2B5EF4-FFF2-40B4-BE49-F238E27FC236}">
                  <a16:creationId xmlns:a16="http://schemas.microsoft.com/office/drawing/2014/main" id="{6496FC97-9630-6050-3B08-0E42131D44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921" name="Freeform 244">
                <a:extLst>
                  <a:ext uri="{FF2B5EF4-FFF2-40B4-BE49-F238E27FC236}">
                    <a16:creationId xmlns:a16="http://schemas.microsoft.com/office/drawing/2014/main" id="{A26CAAC6-C641-8094-E2F6-65206611A3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1" name="Group 245">
              <a:extLst>
                <a:ext uri="{FF2B5EF4-FFF2-40B4-BE49-F238E27FC236}">
                  <a16:creationId xmlns:a16="http://schemas.microsoft.com/office/drawing/2014/main" id="{CC87ED71-EA85-C1F5-540E-BE23B5AD40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920" name="Freeform 246">
                <a:extLst>
                  <a:ext uri="{FF2B5EF4-FFF2-40B4-BE49-F238E27FC236}">
                    <a16:creationId xmlns:a16="http://schemas.microsoft.com/office/drawing/2014/main" id="{4BC1BCAD-B4BC-989E-47FB-A49C0A5F47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2" name="Group 247">
              <a:extLst>
                <a:ext uri="{FF2B5EF4-FFF2-40B4-BE49-F238E27FC236}">
                  <a16:creationId xmlns:a16="http://schemas.microsoft.com/office/drawing/2014/main" id="{E745DAFC-FFA2-0E85-BC78-281DC1FF4B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919" name="Freeform 248">
                <a:extLst>
                  <a:ext uri="{FF2B5EF4-FFF2-40B4-BE49-F238E27FC236}">
                    <a16:creationId xmlns:a16="http://schemas.microsoft.com/office/drawing/2014/main" id="{E5DF8A57-E767-5CDC-B71F-47371F2405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3" name="Group 249">
              <a:extLst>
                <a:ext uri="{FF2B5EF4-FFF2-40B4-BE49-F238E27FC236}">
                  <a16:creationId xmlns:a16="http://schemas.microsoft.com/office/drawing/2014/main" id="{0B603FA0-70CF-D1E6-0D9F-614837942E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918" name="Freeform 250">
                <a:extLst>
                  <a:ext uri="{FF2B5EF4-FFF2-40B4-BE49-F238E27FC236}">
                    <a16:creationId xmlns:a16="http://schemas.microsoft.com/office/drawing/2014/main" id="{72439BB7-E990-3473-4D53-AD49861FBB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4" name="Group 251">
              <a:extLst>
                <a:ext uri="{FF2B5EF4-FFF2-40B4-BE49-F238E27FC236}">
                  <a16:creationId xmlns:a16="http://schemas.microsoft.com/office/drawing/2014/main" id="{C7FBC7C7-60E9-B7DB-66ED-D1DDEB575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917" name="Freeform 252">
                <a:extLst>
                  <a:ext uri="{FF2B5EF4-FFF2-40B4-BE49-F238E27FC236}">
                    <a16:creationId xmlns:a16="http://schemas.microsoft.com/office/drawing/2014/main" id="{DDF3FB3D-2D70-4844-07F0-67D9478CD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5" name="Group 253">
              <a:extLst>
                <a:ext uri="{FF2B5EF4-FFF2-40B4-BE49-F238E27FC236}">
                  <a16:creationId xmlns:a16="http://schemas.microsoft.com/office/drawing/2014/main" id="{00E657EE-25A3-325A-4303-15A937F7C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916" name="Freeform 254">
                <a:extLst>
                  <a:ext uri="{FF2B5EF4-FFF2-40B4-BE49-F238E27FC236}">
                    <a16:creationId xmlns:a16="http://schemas.microsoft.com/office/drawing/2014/main" id="{CDABE1AC-9FFF-E1EA-74EF-521E7B7D09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6" name="Group 255">
              <a:extLst>
                <a:ext uri="{FF2B5EF4-FFF2-40B4-BE49-F238E27FC236}">
                  <a16:creationId xmlns:a16="http://schemas.microsoft.com/office/drawing/2014/main" id="{CAD063AE-55EA-744C-9B10-5FAB79FE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915" name="Freeform 256">
                <a:extLst>
                  <a:ext uri="{FF2B5EF4-FFF2-40B4-BE49-F238E27FC236}">
                    <a16:creationId xmlns:a16="http://schemas.microsoft.com/office/drawing/2014/main" id="{9E6196A0-5AA2-F870-AF18-FF154ED40C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7" name="Group 257">
              <a:extLst>
                <a:ext uri="{FF2B5EF4-FFF2-40B4-BE49-F238E27FC236}">
                  <a16:creationId xmlns:a16="http://schemas.microsoft.com/office/drawing/2014/main" id="{019FB108-16CC-7A5E-59A6-9C326493C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914" name="Freeform 258">
                <a:extLst>
                  <a:ext uri="{FF2B5EF4-FFF2-40B4-BE49-F238E27FC236}">
                    <a16:creationId xmlns:a16="http://schemas.microsoft.com/office/drawing/2014/main" id="{02D45998-8F19-061E-704E-75C1B391F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8" name="Group 259">
              <a:extLst>
                <a:ext uri="{FF2B5EF4-FFF2-40B4-BE49-F238E27FC236}">
                  <a16:creationId xmlns:a16="http://schemas.microsoft.com/office/drawing/2014/main" id="{56EA544A-D976-B86A-B133-5EB14259D6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913" name="Freeform 260">
                <a:extLst>
                  <a:ext uri="{FF2B5EF4-FFF2-40B4-BE49-F238E27FC236}">
                    <a16:creationId xmlns:a16="http://schemas.microsoft.com/office/drawing/2014/main" id="{ADB12E76-DE95-3620-0E74-62A6369828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29" name="Group 261">
              <a:extLst>
                <a:ext uri="{FF2B5EF4-FFF2-40B4-BE49-F238E27FC236}">
                  <a16:creationId xmlns:a16="http://schemas.microsoft.com/office/drawing/2014/main" id="{5723C4D7-BD35-8663-DA17-DCCEF24DF0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912" name="Freeform 262">
                <a:extLst>
                  <a:ext uri="{FF2B5EF4-FFF2-40B4-BE49-F238E27FC236}">
                    <a16:creationId xmlns:a16="http://schemas.microsoft.com/office/drawing/2014/main" id="{E2EE288C-0C3F-B20E-E51E-47BCB5FB80F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0" name="Group 263">
              <a:extLst>
                <a:ext uri="{FF2B5EF4-FFF2-40B4-BE49-F238E27FC236}">
                  <a16:creationId xmlns:a16="http://schemas.microsoft.com/office/drawing/2014/main" id="{B072673F-A90D-22E7-16EE-BE424B659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911" name="Freeform 264">
                <a:extLst>
                  <a:ext uri="{FF2B5EF4-FFF2-40B4-BE49-F238E27FC236}">
                    <a16:creationId xmlns:a16="http://schemas.microsoft.com/office/drawing/2014/main" id="{9BE94E53-452B-7467-A953-BF7805214E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1" name="Group 265">
              <a:extLst>
                <a:ext uri="{FF2B5EF4-FFF2-40B4-BE49-F238E27FC236}">
                  <a16:creationId xmlns:a16="http://schemas.microsoft.com/office/drawing/2014/main" id="{D360F1A0-766B-A911-359D-7C4D84BFC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910" name="Freeform 266">
                <a:extLst>
                  <a:ext uri="{FF2B5EF4-FFF2-40B4-BE49-F238E27FC236}">
                    <a16:creationId xmlns:a16="http://schemas.microsoft.com/office/drawing/2014/main" id="{42B38DEF-6EBD-4C4C-B9FC-19CE379113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2" name="Group 267">
              <a:extLst>
                <a:ext uri="{FF2B5EF4-FFF2-40B4-BE49-F238E27FC236}">
                  <a16:creationId xmlns:a16="http://schemas.microsoft.com/office/drawing/2014/main" id="{5A2EE387-2ED2-045C-890F-547A107067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909" name="Freeform 268">
                <a:extLst>
                  <a:ext uri="{FF2B5EF4-FFF2-40B4-BE49-F238E27FC236}">
                    <a16:creationId xmlns:a16="http://schemas.microsoft.com/office/drawing/2014/main" id="{2F89DFB0-2857-3376-1136-461DB08B20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3" name="Group 269">
              <a:extLst>
                <a:ext uri="{FF2B5EF4-FFF2-40B4-BE49-F238E27FC236}">
                  <a16:creationId xmlns:a16="http://schemas.microsoft.com/office/drawing/2014/main" id="{EA066177-E576-E307-DB42-B733A102B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908" name="Freeform 270">
                <a:extLst>
                  <a:ext uri="{FF2B5EF4-FFF2-40B4-BE49-F238E27FC236}">
                    <a16:creationId xmlns:a16="http://schemas.microsoft.com/office/drawing/2014/main" id="{CC7A3A5E-BE81-7257-407E-0668792311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4" name="Group 271">
              <a:extLst>
                <a:ext uri="{FF2B5EF4-FFF2-40B4-BE49-F238E27FC236}">
                  <a16:creationId xmlns:a16="http://schemas.microsoft.com/office/drawing/2014/main" id="{AF54B90E-0228-A777-C93C-B2613212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907" name="Freeform 272">
                <a:extLst>
                  <a:ext uri="{FF2B5EF4-FFF2-40B4-BE49-F238E27FC236}">
                    <a16:creationId xmlns:a16="http://schemas.microsoft.com/office/drawing/2014/main" id="{2E624F9F-DB77-021A-9D95-7B11C2C45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5" name="Group 273">
              <a:extLst>
                <a:ext uri="{FF2B5EF4-FFF2-40B4-BE49-F238E27FC236}">
                  <a16:creationId xmlns:a16="http://schemas.microsoft.com/office/drawing/2014/main" id="{A8659D2F-AEA6-ACD3-F434-EF7DDFDDD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906" name="Freeform 274">
                <a:extLst>
                  <a:ext uri="{FF2B5EF4-FFF2-40B4-BE49-F238E27FC236}">
                    <a16:creationId xmlns:a16="http://schemas.microsoft.com/office/drawing/2014/main" id="{B1C58E1B-8FDA-3CB0-13A2-C2BB1C4353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6" name="Group 275">
              <a:extLst>
                <a:ext uri="{FF2B5EF4-FFF2-40B4-BE49-F238E27FC236}">
                  <a16:creationId xmlns:a16="http://schemas.microsoft.com/office/drawing/2014/main" id="{A49E8299-4F23-66CB-04B6-92101098FE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905" name="Freeform 276">
                <a:extLst>
                  <a:ext uri="{FF2B5EF4-FFF2-40B4-BE49-F238E27FC236}">
                    <a16:creationId xmlns:a16="http://schemas.microsoft.com/office/drawing/2014/main" id="{B974564C-5D4D-60FC-73D6-396B6440356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7" name="Group 277">
              <a:extLst>
                <a:ext uri="{FF2B5EF4-FFF2-40B4-BE49-F238E27FC236}">
                  <a16:creationId xmlns:a16="http://schemas.microsoft.com/office/drawing/2014/main" id="{AF080B3B-5516-AB94-17B6-490D899903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904" name="Freeform 278">
                <a:extLst>
                  <a:ext uri="{FF2B5EF4-FFF2-40B4-BE49-F238E27FC236}">
                    <a16:creationId xmlns:a16="http://schemas.microsoft.com/office/drawing/2014/main" id="{F81C40A8-509A-0F18-552F-FD0DE05DD8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8" name="Group 279">
              <a:extLst>
                <a:ext uri="{FF2B5EF4-FFF2-40B4-BE49-F238E27FC236}">
                  <a16:creationId xmlns:a16="http://schemas.microsoft.com/office/drawing/2014/main" id="{BEC82DA8-5F29-90BD-B161-E4B2311014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903" name="Freeform 280">
                <a:extLst>
                  <a:ext uri="{FF2B5EF4-FFF2-40B4-BE49-F238E27FC236}">
                    <a16:creationId xmlns:a16="http://schemas.microsoft.com/office/drawing/2014/main" id="{8151E41C-6E8D-DCE0-35F5-4462049BFC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39" name="Group 281">
              <a:extLst>
                <a:ext uri="{FF2B5EF4-FFF2-40B4-BE49-F238E27FC236}">
                  <a16:creationId xmlns:a16="http://schemas.microsoft.com/office/drawing/2014/main" id="{1B1A89D9-ED7B-6A98-87D7-2B3764E4A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902" name="Freeform 282">
                <a:extLst>
                  <a:ext uri="{FF2B5EF4-FFF2-40B4-BE49-F238E27FC236}">
                    <a16:creationId xmlns:a16="http://schemas.microsoft.com/office/drawing/2014/main" id="{97237BD0-CEEC-38A7-D342-3F991970DC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0" name="Group 283">
              <a:extLst>
                <a:ext uri="{FF2B5EF4-FFF2-40B4-BE49-F238E27FC236}">
                  <a16:creationId xmlns:a16="http://schemas.microsoft.com/office/drawing/2014/main" id="{4F32DA30-7134-D42D-D433-904C8F4BF5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901" name="Freeform 284">
                <a:extLst>
                  <a:ext uri="{FF2B5EF4-FFF2-40B4-BE49-F238E27FC236}">
                    <a16:creationId xmlns:a16="http://schemas.microsoft.com/office/drawing/2014/main" id="{5D355EE4-D985-5AC2-29F8-FD87939B91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1" name="Group 285">
              <a:extLst>
                <a:ext uri="{FF2B5EF4-FFF2-40B4-BE49-F238E27FC236}">
                  <a16:creationId xmlns:a16="http://schemas.microsoft.com/office/drawing/2014/main" id="{2E34F1FC-EA34-F27E-E7F4-33F51D2990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900" name="Freeform 286">
                <a:extLst>
                  <a:ext uri="{FF2B5EF4-FFF2-40B4-BE49-F238E27FC236}">
                    <a16:creationId xmlns:a16="http://schemas.microsoft.com/office/drawing/2014/main" id="{14E76050-449E-A93F-C73B-709185DFAB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2" name="Group 287">
              <a:extLst>
                <a:ext uri="{FF2B5EF4-FFF2-40B4-BE49-F238E27FC236}">
                  <a16:creationId xmlns:a16="http://schemas.microsoft.com/office/drawing/2014/main" id="{8409ED0B-17DE-7DDA-B9AF-5E24C40E76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899" name="Freeform 288">
                <a:extLst>
                  <a:ext uri="{FF2B5EF4-FFF2-40B4-BE49-F238E27FC236}">
                    <a16:creationId xmlns:a16="http://schemas.microsoft.com/office/drawing/2014/main" id="{DA5FBD7C-76C3-9A79-FA1F-9B13A117B2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3" name="Group 289">
              <a:extLst>
                <a:ext uri="{FF2B5EF4-FFF2-40B4-BE49-F238E27FC236}">
                  <a16:creationId xmlns:a16="http://schemas.microsoft.com/office/drawing/2014/main" id="{367D6289-FF45-672D-0712-4C40FD7367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898" name="Freeform 290">
                <a:extLst>
                  <a:ext uri="{FF2B5EF4-FFF2-40B4-BE49-F238E27FC236}">
                    <a16:creationId xmlns:a16="http://schemas.microsoft.com/office/drawing/2014/main" id="{D63259BD-E9A0-D638-CFA6-603BB8C758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4" name="Group 291">
              <a:extLst>
                <a:ext uri="{FF2B5EF4-FFF2-40B4-BE49-F238E27FC236}">
                  <a16:creationId xmlns:a16="http://schemas.microsoft.com/office/drawing/2014/main" id="{F05D1ACE-0FD5-5D78-D0E9-4F64B70AFD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897" name="Freeform 292">
                <a:extLst>
                  <a:ext uri="{FF2B5EF4-FFF2-40B4-BE49-F238E27FC236}">
                    <a16:creationId xmlns:a16="http://schemas.microsoft.com/office/drawing/2014/main" id="{125B24C3-75EE-DA62-EBAB-DF9009F8A9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5" name="Group 293">
              <a:extLst>
                <a:ext uri="{FF2B5EF4-FFF2-40B4-BE49-F238E27FC236}">
                  <a16:creationId xmlns:a16="http://schemas.microsoft.com/office/drawing/2014/main" id="{9C4E7925-1F01-BC06-6F5A-271DA61FD0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896" name="Freeform 294">
                <a:extLst>
                  <a:ext uri="{FF2B5EF4-FFF2-40B4-BE49-F238E27FC236}">
                    <a16:creationId xmlns:a16="http://schemas.microsoft.com/office/drawing/2014/main" id="{E327DEC4-7BA9-564D-AE17-9EC1BA2E258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6" name="Group 295">
              <a:extLst>
                <a:ext uri="{FF2B5EF4-FFF2-40B4-BE49-F238E27FC236}">
                  <a16:creationId xmlns:a16="http://schemas.microsoft.com/office/drawing/2014/main" id="{E1EDC448-3D78-9145-45A9-C093B562C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895" name="Freeform 296">
                <a:extLst>
                  <a:ext uri="{FF2B5EF4-FFF2-40B4-BE49-F238E27FC236}">
                    <a16:creationId xmlns:a16="http://schemas.microsoft.com/office/drawing/2014/main" id="{6E552D41-5649-B062-DDF0-015528C214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7" name="Group 297">
              <a:extLst>
                <a:ext uri="{FF2B5EF4-FFF2-40B4-BE49-F238E27FC236}">
                  <a16:creationId xmlns:a16="http://schemas.microsoft.com/office/drawing/2014/main" id="{7D77CFF5-EA86-4F40-7924-037C58E470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894" name="Freeform 298">
                <a:extLst>
                  <a:ext uri="{FF2B5EF4-FFF2-40B4-BE49-F238E27FC236}">
                    <a16:creationId xmlns:a16="http://schemas.microsoft.com/office/drawing/2014/main" id="{FDC71473-61D1-4476-C148-040F12168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8" name="Group 299">
              <a:extLst>
                <a:ext uri="{FF2B5EF4-FFF2-40B4-BE49-F238E27FC236}">
                  <a16:creationId xmlns:a16="http://schemas.microsoft.com/office/drawing/2014/main" id="{EAD7B37A-1E2D-770A-BDD7-7AF8FA802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893" name="Freeform 300">
                <a:extLst>
                  <a:ext uri="{FF2B5EF4-FFF2-40B4-BE49-F238E27FC236}">
                    <a16:creationId xmlns:a16="http://schemas.microsoft.com/office/drawing/2014/main" id="{11D392DE-C65B-DC3A-640E-0F4A7C6C4D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49" name="Group 301">
              <a:extLst>
                <a:ext uri="{FF2B5EF4-FFF2-40B4-BE49-F238E27FC236}">
                  <a16:creationId xmlns:a16="http://schemas.microsoft.com/office/drawing/2014/main" id="{FFD6139B-3FFD-0095-2ED9-90B165FE85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892" name="Freeform 302">
                <a:extLst>
                  <a:ext uri="{FF2B5EF4-FFF2-40B4-BE49-F238E27FC236}">
                    <a16:creationId xmlns:a16="http://schemas.microsoft.com/office/drawing/2014/main" id="{2973953F-DEA8-316F-130F-D9DFCD6EE5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0" name="Group 303">
              <a:extLst>
                <a:ext uri="{FF2B5EF4-FFF2-40B4-BE49-F238E27FC236}">
                  <a16:creationId xmlns:a16="http://schemas.microsoft.com/office/drawing/2014/main" id="{0B8E49EF-5175-28F4-3204-4A8A3F3D3A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891" name="Freeform 304">
                <a:extLst>
                  <a:ext uri="{FF2B5EF4-FFF2-40B4-BE49-F238E27FC236}">
                    <a16:creationId xmlns:a16="http://schemas.microsoft.com/office/drawing/2014/main" id="{EB35E2EF-EF45-E37A-5EA5-E9CBC1EA802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1" name="Group 305">
              <a:extLst>
                <a:ext uri="{FF2B5EF4-FFF2-40B4-BE49-F238E27FC236}">
                  <a16:creationId xmlns:a16="http://schemas.microsoft.com/office/drawing/2014/main" id="{49B368C9-3504-EACA-D8A8-527D95DB1C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890" name="Freeform 306">
                <a:extLst>
                  <a:ext uri="{FF2B5EF4-FFF2-40B4-BE49-F238E27FC236}">
                    <a16:creationId xmlns:a16="http://schemas.microsoft.com/office/drawing/2014/main" id="{F4500F18-AA29-7ED7-A5D9-D4EC2C132A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2" name="Group 307">
              <a:extLst>
                <a:ext uri="{FF2B5EF4-FFF2-40B4-BE49-F238E27FC236}">
                  <a16:creationId xmlns:a16="http://schemas.microsoft.com/office/drawing/2014/main" id="{0A113B0A-5F86-916C-F60E-D187465EC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889" name="Freeform 308">
                <a:extLst>
                  <a:ext uri="{FF2B5EF4-FFF2-40B4-BE49-F238E27FC236}">
                    <a16:creationId xmlns:a16="http://schemas.microsoft.com/office/drawing/2014/main" id="{CD0E7D20-2E6C-25E1-331F-7139B35A05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3" name="Group 309">
              <a:extLst>
                <a:ext uri="{FF2B5EF4-FFF2-40B4-BE49-F238E27FC236}">
                  <a16:creationId xmlns:a16="http://schemas.microsoft.com/office/drawing/2014/main" id="{E4DB2165-673B-30F0-D12F-837E4248E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888" name="Freeform 310">
                <a:extLst>
                  <a:ext uri="{FF2B5EF4-FFF2-40B4-BE49-F238E27FC236}">
                    <a16:creationId xmlns:a16="http://schemas.microsoft.com/office/drawing/2014/main" id="{412328B4-A0E7-D63A-D64C-3248D0CCC9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4" name="Group 311">
              <a:extLst>
                <a:ext uri="{FF2B5EF4-FFF2-40B4-BE49-F238E27FC236}">
                  <a16:creationId xmlns:a16="http://schemas.microsoft.com/office/drawing/2014/main" id="{FF3C2D8A-37F7-A949-4A32-1495DB434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887" name="Freeform 312">
                <a:extLst>
                  <a:ext uri="{FF2B5EF4-FFF2-40B4-BE49-F238E27FC236}">
                    <a16:creationId xmlns:a16="http://schemas.microsoft.com/office/drawing/2014/main" id="{BC0C9220-995D-72C7-E385-2BFCCC25ECE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5" name="Group 313">
              <a:extLst>
                <a:ext uri="{FF2B5EF4-FFF2-40B4-BE49-F238E27FC236}">
                  <a16:creationId xmlns:a16="http://schemas.microsoft.com/office/drawing/2014/main" id="{B380DC40-E897-35FC-FDBB-2C3B3462A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886" name="Freeform 314">
                <a:extLst>
                  <a:ext uri="{FF2B5EF4-FFF2-40B4-BE49-F238E27FC236}">
                    <a16:creationId xmlns:a16="http://schemas.microsoft.com/office/drawing/2014/main" id="{8792D959-FB41-00FF-D109-D97CB11D0F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6" name="Group 315">
              <a:extLst>
                <a:ext uri="{FF2B5EF4-FFF2-40B4-BE49-F238E27FC236}">
                  <a16:creationId xmlns:a16="http://schemas.microsoft.com/office/drawing/2014/main" id="{F7D2FD1E-D4C3-9BEF-339A-8C5BC4F92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885" name="Freeform 316">
                <a:extLst>
                  <a:ext uri="{FF2B5EF4-FFF2-40B4-BE49-F238E27FC236}">
                    <a16:creationId xmlns:a16="http://schemas.microsoft.com/office/drawing/2014/main" id="{126BA183-B67E-7311-53A4-90B2B217EE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7" name="Group 317">
              <a:extLst>
                <a:ext uri="{FF2B5EF4-FFF2-40B4-BE49-F238E27FC236}">
                  <a16:creationId xmlns:a16="http://schemas.microsoft.com/office/drawing/2014/main" id="{A4E5C562-1D4F-FDF2-E380-0FE724370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884" name="Freeform 318">
                <a:extLst>
                  <a:ext uri="{FF2B5EF4-FFF2-40B4-BE49-F238E27FC236}">
                    <a16:creationId xmlns:a16="http://schemas.microsoft.com/office/drawing/2014/main" id="{B1AE2407-EF29-C870-8E94-A8CFBBB9634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8" name="Group 319">
              <a:extLst>
                <a:ext uri="{FF2B5EF4-FFF2-40B4-BE49-F238E27FC236}">
                  <a16:creationId xmlns:a16="http://schemas.microsoft.com/office/drawing/2014/main" id="{736B670E-798D-E519-16FA-BC198C6876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883" name="Freeform 320">
                <a:extLst>
                  <a:ext uri="{FF2B5EF4-FFF2-40B4-BE49-F238E27FC236}">
                    <a16:creationId xmlns:a16="http://schemas.microsoft.com/office/drawing/2014/main" id="{26574AC5-099E-B519-5217-26AD37773C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59" name="Group 321">
              <a:extLst>
                <a:ext uri="{FF2B5EF4-FFF2-40B4-BE49-F238E27FC236}">
                  <a16:creationId xmlns:a16="http://schemas.microsoft.com/office/drawing/2014/main" id="{7C249985-7C11-7FDF-F7A9-B0C03492B2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882" name="Freeform 322">
                <a:extLst>
                  <a:ext uri="{FF2B5EF4-FFF2-40B4-BE49-F238E27FC236}">
                    <a16:creationId xmlns:a16="http://schemas.microsoft.com/office/drawing/2014/main" id="{71F1541D-A497-0C0E-375E-1A1421302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0" name="Group 323">
              <a:extLst>
                <a:ext uri="{FF2B5EF4-FFF2-40B4-BE49-F238E27FC236}">
                  <a16:creationId xmlns:a16="http://schemas.microsoft.com/office/drawing/2014/main" id="{5DD380A6-5D9F-ACD2-BB91-CE06AA3A9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881" name="Freeform 324">
                <a:extLst>
                  <a:ext uri="{FF2B5EF4-FFF2-40B4-BE49-F238E27FC236}">
                    <a16:creationId xmlns:a16="http://schemas.microsoft.com/office/drawing/2014/main" id="{290A528B-F78F-9EC9-739A-A4439F8C6D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1" name="Group 325">
              <a:extLst>
                <a:ext uri="{FF2B5EF4-FFF2-40B4-BE49-F238E27FC236}">
                  <a16:creationId xmlns:a16="http://schemas.microsoft.com/office/drawing/2014/main" id="{A92E1FAA-3965-3AFF-67BF-FAC718B7B7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880" name="Freeform 326">
                <a:extLst>
                  <a:ext uri="{FF2B5EF4-FFF2-40B4-BE49-F238E27FC236}">
                    <a16:creationId xmlns:a16="http://schemas.microsoft.com/office/drawing/2014/main" id="{D091F5C6-093E-C161-C065-EBB727FED4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2" name="Group 327">
              <a:extLst>
                <a:ext uri="{FF2B5EF4-FFF2-40B4-BE49-F238E27FC236}">
                  <a16:creationId xmlns:a16="http://schemas.microsoft.com/office/drawing/2014/main" id="{02F68324-67C2-F335-887B-E3E4D71235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879" name="Freeform 328">
                <a:extLst>
                  <a:ext uri="{FF2B5EF4-FFF2-40B4-BE49-F238E27FC236}">
                    <a16:creationId xmlns:a16="http://schemas.microsoft.com/office/drawing/2014/main" id="{56A03887-4B1C-223B-5D3C-36063010DD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3" name="Group 329">
              <a:extLst>
                <a:ext uri="{FF2B5EF4-FFF2-40B4-BE49-F238E27FC236}">
                  <a16:creationId xmlns:a16="http://schemas.microsoft.com/office/drawing/2014/main" id="{F7F4004C-0A61-80DC-89CE-F19AEDBD39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878" name="Freeform 330">
                <a:extLst>
                  <a:ext uri="{FF2B5EF4-FFF2-40B4-BE49-F238E27FC236}">
                    <a16:creationId xmlns:a16="http://schemas.microsoft.com/office/drawing/2014/main" id="{144A7B89-D87E-C25B-0C13-18EA81C05B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4" name="Group 331">
              <a:extLst>
                <a:ext uri="{FF2B5EF4-FFF2-40B4-BE49-F238E27FC236}">
                  <a16:creationId xmlns:a16="http://schemas.microsoft.com/office/drawing/2014/main" id="{764DF8CB-E3FF-26CF-4E2A-F4ABE7536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877" name="Freeform 332">
                <a:extLst>
                  <a:ext uri="{FF2B5EF4-FFF2-40B4-BE49-F238E27FC236}">
                    <a16:creationId xmlns:a16="http://schemas.microsoft.com/office/drawing/2014/main" id="{056C8E15-E7FA-0D0C-CFD4-88444C132A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5" name="Group 333">
              <a:extLst>
                <a:ext uri="{FF2B5EF4-FFF2-40B4-BE49-F238E27FC236}">
                  <a16:creationId xmlns:a16="http://schemas.microsoft.com/office/drawing/2014/main" id="{E5CBE714-2BD7-E8CF-E28C-A56FEB58B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876" name="Freeform 334">
                <a:extLst>
                  <a:ext uri="{FF2B5EF4-FFF2-40B4-BE49-F238E27FC236}">
                    <a16:creationId xmlns:a16="http://schemas.microsoft.com/office/drawing/2014/main" id="{00F2B80C-EAE2-F475-CCB9-5B390A1F36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6" name="Group 335">
              <a:extLst>
                <a:ext uri="{FF2B5EF4-FFF2-40B4-BE49-F238E27FC236}">
                  <a16:creationId xmlns:a16="http://schemas.microsoft.com/office/drawing/2014/main" id="{CC720BC7-2606-853D-E919-BB702369AA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875" name="Freeform 336">
                <a:extLst>
                  <a:ext uri="{FF2B5EF4-FFF2-40B4-BE49-F238E27FC236}">
                    <a16:creationId xmlns:a16="http://schemas.microsoft.com/office/drawing/2014/main" id="{AB13433F-1162-6C13-E6A0-56744AA815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7" name="Group 337">
              <a:extLst>
                <a:ext uri="{FF2B5EF4-FFF2-40B4-BE49-F238E27FC236}">
                  <a16:creationId xmlns:a16="http://schemas.microsoft.com/office/drawing/2014/main" id="{BAD7F947-4544-F908-1BEA-BC6840626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874" name="Freeform 338">
                <a:extLst>
                  <a:ext uri="{FF2B5EF4-FFF2-40B4-BE49-F238E27FC236}">
                    <a16:creationId xmlns:a16="http://schemas.microsoft.com/office/drawing/2014/main" id="{F1CFEFF1-5422-DDF1-80F1-26DC33D516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8" name="Group 339">
              <a:extLst>
                <a:ext uri="{FF2B5EF4-FFF2-40B4-BE49-F238E27FC236}">
                  <a16:creationId xmlns:a16="http://schemas.microsoft.com/office/drawing/2014/main" id="{EB0F6136-4FEB-51DC-AF7D-AC31CA6CF5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873" name="Freeform 340">
                <a:extLst>
                  <a:ext uri="{FF2B5EF4-FFF2-40B4-BE49-F238E27FC236}">
                    <a16:creationId xmlns:a16="http://schemas.microsoft.com/office/drawing/2014/main" id="{BCA48925-1C2E-7A66-1794-8820211EF3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69" name="Group 341">
              <a:extLst>
                <a:ext uri="{FF2B5EF4-FFF2-40B4-BE49-F238E27FC236}">
                  <a16:creationId xmlns:a16="http://schemas.microsoft.com/office/drawing/2014/main" id="{15178AAB-9C6C-8087-040C-B2931A5DFC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872" name="Freeform 342">
                <a:extLst>
                  <a:ext uri="{FF2B5EF4-FFF2-40B4-BE49-F238E27FC236}">
                    <a16:creationId xmlns:a16="http://schemas.microsoft.com/office/drawing/2014/main" id="{B4120444-1D3A-0D79-F44A-038FA11A7C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70" name="Group 343">
              <a:extLst>
                <a:ext uri="{FF2B5EF4-FFF2-40B4-BE49-F238E27FC236}">
                  <a16:creationId xmlns:a16="http://schemas.microsoft.com/office/drawing/2014/main" id="{47750118-2232-F1FD-E5F4-BB342C42A7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871" name="Freeform 344">
                <a:extLst>
                  <a:ext uri="{FF2B5EF4-FFF2-40B4-BE49-F238E27FC236}">
                    <a16:creationId xmlns:a16="http://schemas.microsoft.com/office/drawing/2014/main" id="{DDC099EB-9466-C3B4-A64F-1964E2DAF9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0" y="-144660"/>
            <a:ext cx="18288000" cy="5808230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042" cy="2709333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946770"/>
            <a:ext cx="1827847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058992" y="2320078"/>
            <a:ext cx="7620000" cy="309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Data Augmentation e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Normalização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Treino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/ Teste /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Validação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Funções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Auxiliares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Balancear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as Classes</a:t>
            </a:r>
          </a:p>
          <a:p>
            <a:pPr marL="457200" indent="-457200" algn="just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Hiperparâmetros</a:t>
            </a:r>
            <a:r>
              <a:rPr lang="en-US" sz="3499" dirty="0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 e </a:t>
            </a:r>
            <a:r>
              <a:rPr lang="en-US" sz="3499" dirty="0" err="1">
                <a:solidFill>
                  <a:srgbClr val="1B1B1B"/>
                </a:solidFill>
                <a:latin typeface="Clear Sans" panose="020B0604020202020204" charset="0"/>
                <a:cs typeface="Clear Sans" panose="020B0604020202020204" charset="0"/>
              </a:rPr>
              <a:t>Parâmetros</a:t>
            </a:r>
            <a:endParaRPr lang="en-US" sz="3499" dirty="0">
              <a:solidFill>
                <a:srgbClr val="1B1B1B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765" name="TextBox 6">
            <a:extLst>
              <a:ext uri="{FF2B5EF4-FFF2-40B4-BE49-F238E27FC236}">
                <a16:creationId xmlns:a16="http://schemas.microsoft.com/office/drawing/2014/main" id="{C7C1E5DA-DAD4-64F0-661C-23D13091DD73}"/>
              </a:ext>
            </a:extLst>
          </p:cNvPr>
          <p:cNvSpPr txBox="1"/>
          <p:nvPr/>
        </p:nvSpPr>
        <p:spPr>
          <a:xfrm>
            <a:off x="-10028" y="9015181"/>
            <a:ext cx="191196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chemeClr val="bg1"/>
                </a:solidFill>
                <a:latin typeface="League Spartan"/>
              </a:rPr>
              <a:t>02</a:t>
            </a:r>
          </a:p>
        </p:txBody>
      </p:sp>
      <p:grpSp>
        <p:nvGrpSpPr>
          <p:cNvPr id="3374" name="Group 14">
            <a:extLst>
              <a:ext uri="{FF2B5EF4-FFF2-40B4-BE49-F238E27FC236}">
                <a16:creationId xmlns:a16="http://schemas.microsoft.com/office/drawing/2014/main" id="{F5CC215E-EE3F-463E-DB4D-F80E15633A17}"/>
              </a:ext>
            </a:extLst>
          </p:cNvPr>
          <p:cNvGrpSpPr/>
          <p:nvPr/>
        </p:nvGrpSpPr>
        <p:grpSpPr>
          <a:xfrm>
            <a:off x="6208180" y="5994550"/>
            <a:ext cx="5755220" cy="4037539"/>
            <a:chOff x="0" y="0"/>
            <a:chExt cx="7673626" cy="5383386"/>
          </a:xfrm>
        </p:grpSpPr>
        <p:grpSp>
          <p:nvGrpSpPr>
            <p:cNvPr id="3375" name="Group 15">
              <a:extLst>
                <a:ext uri="{FF2B5EF4-FFF2-40B4-BE49-F238E27FC236}">
                  <a16:creationId xmlns:a16="http://schemas.microsoft.com/office/drawing/2014/main" id="{D10EC666-6479-D3A6-FD2C-BE4881719B47}"/>
                </a:ext>
              </a:extLst>
            </p:cNvPr>
            <p:cNvGrpSpPr/>
            <p:nvPr/>
          </p:nvGrpSpPr>
          <p:grpSpPr>
            <a:xfrm>
              <a:off x="6405" y="1037550"/>
              <a:ext cx="82785" cy="82785"/>
              <a:chOff x="0" y="0"/>
              <a:chExt cx="6350000" cy="6350000"/>
            </a:xfrm>
          </p:grpSpPr>
          <p:sp>
            <p:nvSpPr>
              <p:cNvPr id="3704" name="Freeform 16">
                <a:extLst>
                  <a:ext uri="{FF2B5EF4-FFF2-40B4-BE49-F238E27FC236}">
                    <a16:creationId xmlns:a16="http://schemas.microsoft.com/office/drawing/2014/main" id="{2CD8106F-4692-43BC-FD1D-B1346B241E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6" name="Group 17">
              <a:extLst>
                <a:ext uri="{FF2B5EF4-FFF2-40B4-BE49-F238E27FC236}">
                  <a16:creationId xmlns:a16="http://schemas.microsoft.com/office/drawing/2014/main" id="{7606C402-A5E3-B355-0121-FB36DB946A36}"/>
                </a:ext>
              </a:extLst>
            </p:cNvPr>
            <p:cNvGrpSpPr/>
            <p:nvPr/>
          </p:nvGrpSpPr>
          <p:grpSpPr>
            <a:xfrm>
              <a:off x="6405" y="4225250"/>
              <a:ext cx="82785" cy="82785"/>
              <a:chOff x="0" y="0"/>
              <a:chExt cx="6350000" cy="6350000"/>
            </a:xfrm>
          </p:grpSpPr>
          <p:sp>
            <p:nvSpPr>
              <p:cNvPr id="3703" name="Freeform 18">
                <a:extLst>
                  <a:ext uri="{FF2B5EF4-FFF2-40B4-BE49-F238E27FC236}">
                    <a16:creationId xmlns:a16="http://schemas.microsoft.com/office/drawing/2014/main" id="{28C943B8-B96A-7E76-CC6A-5D7133DDF8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7" name="Group 19">
              <a:extLst>
                <a:ext uri="{FF2B5EF4-FFF2-40B4-BE49-F238E27FC236}">
                  <a16:creationId xmlns:a16="http://schemas.microsoft.com/office/drawing/2014/main" id="{28795B04-8692-474F-9CDF-10F7348CD057}"/>
                </a:ext>
              </a:extLst>
            </p:cNvPr>
            <p:cNvGrpSpPr/>
            <p:nvPr/>
          </p:nvGrpSpPr>
          <p:grpSpPr>
            <a:xfrm>
              <a:off x="6405" y="2655630"/>
              <a:ext cx="82785" cy="82785"/>
              <a:chOff x="0" y="0"/>
              <a:chExt cx="6350000" cy="6350000"/>
            </a:xfrm>
          </p:grpSpPr>
          <p:sp>
            <p:nvSpPr>
              <p:cNvPr id="3702" name="Freeform 20">
                <a:extLst>
                  <a:ext uri="{FF2B5EF4-FFF2-40B4-BE49-F238E27FC236}">
                    <a16:creationId xmlns:a16="http://schemas.microsoft.com/office/drawing/2014/main" id="{5066AA83-8D5C-EBEE-67A1-F6A38815E3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8" name="Group 21">
              <a:extLst>
                <a:ext uri="{FF2B5EF4-FFF2-40B4-BE49-F238E27FC236}">
                  <a16:creationId xmlns:a16="http://schemas.microsoft.com/office/drawing/2014/main" id="{E41BF1E8-542D-05EB-B353-6487D24853F8}"/>
                </a:ext>
              </a:extLst>
            </p:cNvPr>
            <p:cNvGrpSpPr/>
            <p:nvPr/>
          </p:nvGrpSpPr>
          <p:grpSpPr>
            <a:xfrm>
              <a:off x="6500554" y="1037550"/>
              <a:ext cx="82785" cy="82785"/>
              <a:chOff x="0" y="0"/>
              <a:chExt cx="6350000" cy="6350000"/>
            </a:xfrm>
          </p:grpSpPr>
          <p:sp>
            <p:nvSpPr>
              <p:cNvPr id="3701" name="Freeform 22">
                <a:extLst>
                  <a:ext uri="{FF2B5EF4-FFF2-40B4-BE49-F238E27FC236}">
                    <a16:creationId xmlns:a16="http://schemas.microsoft.com/office/drawing/2014/main" id="{D5877F7A-C92A-2DB7-7F06-5C11452A30F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79" name="Group 23">
              <a:extLst>
                <a:ext uri="{FF2B5EF4-FFF2-40B4-BE49-F238E27FC236}">
                  <a16:creationId xmlns:a16="http://schemas.microsoft.com/office/drawing/2014/main" id="{1DC7D0FD-6A62-914E-D681-6EDD8E780B9E}"/>
                </a:ext>
              </a:extLst>
            </p:cNvPr>
            <p:cNvGrpSpPr/>
            <p:nvPr/>
          </p:nvGrpSpPr>
          <p:grpSpPr>
            <a:xfrm>
              <a:off x="6500554" y="4225250"/>
              <a:ext cx="82785" cy="82785"/>
              <a:chOff x="0" y="0"/>
              <a:chExt cx="6350000" cy="6350000"/>
            </a:xfrm>
          </p:grpSpPr>
          <p:sp>
            <p:nvSpPr>
              <p:cNvPr id="3700" name="Freeform 24">
                <a:extLst>
                  <a:ext uri="{FF2B5EF4-FFF2-40B4-BE49-F238E27FC236}">
                    <a16:creationId xmlns:a16="http://schemas.microsoft.com/office/drawing/2014/main" id="{22CA6768-E18E-9EF6-8E04-9A72BE213C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0" name="Group 25">
              <a:extLst>
                <a:ext uri="{FF2B5EF4-FFF2-40B4-BE49-F238E27FC236}">
                  <a16:creationId xmlns:a16="http://schemas.microsoft.com/office/drawing/2014/main" id="{BF942F4C-17D5-D9A9-6DEF-FB4228C614DE}"/>
                </a:ext>
              </a:extLst>
            </p:cNvPr>
            <p:cNvGrpSpPr/>
            <p:nvPr/>
          </p:nvGrpSpPr>
          <p:grpSpPr>
            <a:xfrm>
              <a:off x="6500554" y="2655630"/>
              <a:ext cx="82785" cy="82785"/>
              <a:chOff x="0" y="0"/>
              <a:chExt cx="6350000" cy="6350000"/>
            </a:xfrm>
          </p:grpSpPr>
          <p:sp>
            <p:nvSpPr>
              <p:cNvPr id="3699" name="Freeform 26">
                <a:extLst>
                  <a:ext uri="{FF2B5EF4-FFF2-40B4-BE49-F238E27FC236}">
                    <a16:creationId xmlns:a16="http://schemas.microsoft.com/office/drawing/2014/main" id="{6D36084E-2B4E-E2E5-946D-7FA3665AA0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1" name="Group 27">
              <a:extLst>
                <a:ext uri="{FF2B5EF4-FFF2-40B4-BE49-F238E27FC236}">
                  <a16:creationId xmlns:a16="http://schemas.microsoft.com/office/drawing/2014/main" id="{DA394323-2EC8-1AAE-CD03-0947CA1C4E8C}"/>
                </a:ext>
              </a:extLst>
            </p:cNvPr>
            <p:cNvGrpSpPr/>
            <p:nvPr/>
          </p:nvGrpSpPr>
          <p:grpSpPr>
            <a:xfrm>
              <a:off x="3254270" y="1037550"/>
              <a:ext cx="82785" cy="82785"/>
              <a:chOff x="0" y="0"/>
              <a:chExt cx="6350000" cy="6350000"/>
            </a:xfrm>
          </p:grpSpPr>
          <p:sp>
            <p:nvSpPr>
              <p:cNvPr id="3698" name="Freeform 28">
                <a:extLst>
                  <a:ext uri="{FF2B5EF4-FFF2-40B4-BE49-F238E27FC236}">
                    <a16:creationId xmlns:a16="http://schemas.microsoft.com/office/drawing/2014/main" id="{0FAFF5F0-868D-01E7-A260-1E7D857B01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2" name="Group 29">
              <a:extLst>
                <a:ext uri="{FF2B5EF4-FFF2-40B4-BE49-F238E27FC236}">
                  <a16:creationId xmlns:a16="http://schemas.microsoft.com/office/drawing/2014/main" id="{95D2B552-8662-8047-E60F-C31181657C26}"/>
                </a:ext>
              </a:extLst>
            </p:cNvPr>
            <p:cNvGrpSpPr/>
            <p:nvPr/>
          </p:nvGrpSpPr>
          <p:grpSpPr>
            <a:xfrm>
              <a:off x="3254270" y="4225250"/>
              <a:ext cx="82785" cy="82785"/>
              <a:chOff x="0" y="0"/>
              <a:chExt cx="6350000" cy="6350000"/>
            </a:xfrm>
          </p:grpSpPr>
          <p:sp>
            <p:nvSpPr>
              <p:cNvPr id="3697" name="Freeform 30">
                <a:extLst>
                  <a:ext uri="{FF2B5EF4-FFF2-40B4-BE49-F238E27FC236}">
                    <a16:creationId xmlns:a16="http://schemas.microsoft.com/office/drawing/2014/main" id="{C819A5F5-EE5E-0D69-7DB0-0FE5310C526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3" name="Group 31">
              <a:extLst>
                <a:ext uri="{FF2B5EF4-FFF2-40B4-BE49-F238E27FC236}">
                  <a16:creationId xmlns:a16="http://schemas.microsoft.com/office/drawing/2014/main" id="{D19C44AA-3289-0E54-24CF-72ACE18F795F}"/>
                </a:ext>
              </a:extLst>
            </p:cNvPr>
            <p:cNvGrpSpPr/>
            <p:nvPr/>
          </p:nvGrpSpPr>
          <p:grpSpPr>
            <a:xfrm>
              <a:off x="3254270" y="2655630"/>
              <a:ext cx="82785" cy="82785"/>
              <a:chOff x="0" y="0"/>
              <a:chExt cx="6350000" cy="6350000"/>
            </a:xfrm>
          </p:grpSpPr>
          <p:sp>
            <p:nvSpPr>
              <p:cNvPr id="3696" name="Freeform 32">
                <a:extLst>
                  <a:ext uri="{FF2B5EF4-FFF2-40B4-BE49-F238E27FC236}">
                    <a16:creationId xmlns:a16="http://schemas.microsoft.com/office/drawing/2014/main" id="{33182CAD-8627-A48B-BFCE-6B01F69893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4" name="Group 33">
              <a:extLst>
                <a:ext uri="{FF2B5EF4-FFF2-40B4-BE49-F238E27FC236}">
                  <a16:creationId xmlns:a16="http://schemas.microsoft.com/office/drawing/2014/main" id="{C5F9590F-F324-692C-8578-03508F247100}"/>
                </a:ext>
              </a:extLst>
            </p:cNvPr>
            <p:cNvGrpSpPr/>
            <p:nvPr/>
          </p:nvGrpSpPr>
          <p:grpSpPr>
            <a:xfrm>
              <a:off x="545066" y="1574705"/>
              <a:ext cx="82785" cy="82785"/>
              <a:chOff x="0" y="0"/>
              <a:chExt cx="6350000" cy="6350000"/>
            </a:xfrm>
          </p:grpSpPr>
          <p:sp>
            <p:nvSpPr>
              <p:cNvPr id="3695" name="Freeform 34">
                <a:extLst>
                  <a:ext uri="{FF2B5EF4-FFF2-40B4-BE49-F238E27FC236}">
                    <a16:creationId xmlns:a16="http://schemas.microsoft.com/office/drawing/2014/main" id="{794054DD-AD4D-92AF-6B32-27AECB3626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5" name="Group 35">
              <a:extLst>
                <a:ext uri="{FF2B5EF4-FFF2-40B4-BE49-F238E27FC236}">
                  <a16:creationId xmlns:a16="http://schemas.microsoft.com/office/drawing/2014/main" id="{D89CCA36-DAFF-0099-B318-DA559B519AD7}"/>
                </a:ext>
              </a:extLst>
            </p:cNvPr>
            <p:cNvGrpSpPr/>
            <p:nvPr/>
          </p:nvGrpSpPr>
          <p:grpSpPr>
            <a:xfrm>
              <a:off x="545066" y="4762405"/>
              <a:ext cx="82785" cy="82785"/>
              <a:chOff x="0" y="0"/>
              <a:chExt cx="6350000" cy="6350000"/>
            </a:xfrm>
          </p:grpSpPr>
          <p:sp>
            <p:nvSpPr>
              <p:cNvPr id="3694" name="Freeform 36">
                <a:extLst>
                  <a:ext uri="{FF2B5EF4-FFF2-40B4-BE49-F238E27FC236}">
                    <a16:creationId xmlns:a16="http://schemas.microsoft.com/office/drawing/2014/main" id="{41C86674-F0A2-7202-708C-C45F1554AB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6" name="Group 37">
              <a:extLst>
                <a:ext uri="{FF2B5EF4-FFF2-40B4-BE49-F238E27FC236}">
                  <a16:creationId xmlns:a16="http://schemas.microsoft.com/office/drawing/2014/main" id="{84C9E33E-9C69-3188-BF4F-3AE9EF3BD8B3}"/>
                </a:ext>
              </a:extLst>
            </p:cNvPr>
            <p:cNvGrpSpPr/>
            <p:nvPr/>
          </p:nvGrpSpPr>
          <p:grpSpPr>
            <a:xfrm>
              <a:off x="545066" y="3192785"/>
              <a:ext cx="82785" cy="82785"/>
              <a:chOff x="0" y="0"/>
              <a:chExt cx="6350000" cy="6350000"/>
            </a:xfrm>
          </p:grpSpPr>
          <p:sp>
            <p:nvSpPr>
              <p:cNvPr id="3693" name="Freeform 38">
                <a:extLst>
                  <a:ext uri="{FF2B5EF4-FFF2-40B4-BE49-F238E27FC236}">
                    <a16:creationId xmlns:a16="http://schemas.microsoft.com/office/drawing/2014/main" id="{7B323ED6-4EB0-F078-AF4E-6225862C351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7" name="Group 39">
              <a:extLst>
                <a:ext uri="{FF2B5EF4-FFF2-40B4-BE49-F238E27FC236}">
                  <a16:creationId xmlns:a16="http://schemas.microsoft.com/office/drawing/2014/main" id="{612E0B7B-E647-2DD6-87F2-59FC14A9B1E1}"/>
                </a:ext>
              </a:extLst>
            </p:cNvPr>
            <p:cNvGrpSpPr/>
            <p:nvPr/>
          </p:nvGrpSpPr>
          <p:grpSpPr>
            <a:xfrm>
              <a:off x="545066" y="0"/>
              <a:ext cx="82785" cy="82785"/>
              <a:chOff x="0" y="0"/>
              <a:chExt cx="6350000" cy="6350000"/>
            </a:xfrm>
          </p:grpSpPr>
          <p:sp>
            <p:nvSpPr>
              <p:cNvPr id="3692" name="Freeform 40">
                <a:extLst>
                  <a:ext uri="{FF2B5EF4-FFF2-40B4-BE49-F238E27FC236}">
                    <a16:creationId xmlns:a16="http://schemas.microsoft.com/office/drawing/2014/main" id="{CBE4C777-FF82-194B-BEF2-1BB5DA2A02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8" name="Group 41">
              <a:extLst>
                <a:ext uri="{FF2B5EF4-FFF2-40B4-BE49-F238E27FC236}">
                  <a16:creationId xmlns:a16="http://schemas.microsoft.com/office/drawing/2014/main" id="{F3751D4E-E975-C1E3-AF00-0804BECC14A5}"/>
                </a:ext>
              </a:extLst>
            </p:cNvPr>
            <p:cNvGrpSpPr/>
            <p:nvPr/>
          </p:nvGrpSpPr>
          <p:grpSpPr>
            <a:xfrm>
              <a:off x="7039214" y="1574705"/>
              <a:ext cx="82785" cy="82785"/>
              <a:chOff x="0" y="0"/>
              <a:chExt cx="6350000" cy="6350000"/>
            </a:xfrm>
          </p:grpSpPr>
          <p:sp>
            <p:nvSpPr>
              <p:cNvPr id="3691" name="Freeform 42">
                <a:extLst>
                  <a:ext uri="{FF2B5EF4-FFF2-40B4-BE49-F238E27FC236}">
                    <a16:creationId xmlns:a16="http://schemas.microsoft.com/office/drawing/2014/main" id="{C6B1DCD4-6000-5949-408F-6F861B154E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9" name="Group 43">
              <a:extLst>
                <a:ext uri="{FF2B5EF4-FFF2-40B4-BE49-F238E27FC236}">
                  <a16:creationId xmlns:a16="http://schemas.microsoft.com/office/drawing/2014/main" id="{97BC7CF9-6C85-967F-52D0-08DF3E197A1A}"/>
                </a:ext>
              </a:extLst>
            </p:cNvPr>
            <p:cNvGrpSpPr/>
            <p:nvPr/>
          </p:nvGrpSpPr>
          <p:grpSpPr>
            <a:xfrm>
              <a:off x="7039214" y="4762405"/>
              <a:ext cx="82785" cy="82785"/>
              <a:chOff x="0" y="0"/>
              <a:chExt cx="6350000" cy="6350000"/>
            </a:xfrm>
          </p:grpSpPr>
          <p:sp>
            <p:nvSpPr>
              <p:cNvPr id="3690" name="Freeform 44">
                <a:extLst>
                  <a:ext uri="{FF2B5EF4-FFF2-40B4-BE49-F238E27FC236}">
                    <a16:creationId xmlns:a16="http://schemas.microsoft.com/office/drawing/2014/main" id="{A782FF81-61E8-E593-E377-ECB9522764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0" name="Group 45">
              <a:extLst>
                <a:ext uri="{FF2B5EF4-FFF2-40B4-BE49-F238E27FC236}">
                  <a16:creationId xmlns:a16="http://schemas.microsoft.com/office/drawing/2014/main" id="{74EEAC20-90D4-946D-B233-B490275876FE}"/>
                </a:ext>
              </a:extLst>
            </p:cNvPr>
            <p:cNvGrpSpPr/>
            <p:nvPr/>
          </p:nvGrpSpPr>
          <p:grpSpPr>
            <a:xfrm>
              <a:off x="7039214" y="3192785"/>
              <a:ext cx="82785" cy="82785"/>
              <a:chOff x="0" y="0"/>
              <a:chExt cx="6350000" cy="6350000"/>
            </a:xfrm>
          </p:grpSpPr>
          <p:sp>
            <p:nvSpPr>
              <p:cNvPr id="3689" name="Freeform 46">
                <a:extLst>
                  <a:ext uri="{FF2B5EF4-FFF2-40B4-BE49-F238E27FC236}">
                    <a16:creationId xmlns:a16="http://schemas.microsoft.com/office/drawing/2014/main" id="{D3EC8559-3641-47B4-CDCF-7952EF79D92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1" name="Group 47">
              <a:extLst>
                <a:ext uri="{FF2B5EF4-FFF2-40B4-BE49-F238E27FC236}">
                  <a16:creationId xmlns:a16="http://schemas.microsoft.com/office/drawing/2014/main" id="{0423ED6C-1A82-416D-3511-4263DD827B50}"/>
                </a:ext>
              </a:extLst>
            </p:cNvPr>
            <p:cNvGrpSpPr/>
            <p:nvPr/>
          </p:nvGrpSpPr>
          <p:grpSpPr>
            <a:xfrm>
              <a:off x="7039214" y="0"/>
              <a:ext cx="82785" cy="82785"/>
              <a:chOff x="0" y="0"/>
              <a:chExt cx="6350000" cy="6350000"/>
            </a:xfrm>
          </p:grpSpPr>
          <p:sp>
            <p:nvSpPr>
              <p:cNvPr id="3688" name="Freeform 48">
                <a:extLst>
                  <a:ext uri="{FF2B5EF4-FFF2-40B4-BE49-F238E27FC236}">
                    <a16:creationId xmlns:a16="http://schemas.microsoft.com/office/drawing/2014/main" id="{6805C769-DE73-B654-5353-4D5EABF045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2" name="Group 49">
              <a:extLst>
                <a:ext uri="{FF2B5EF4-FFF2-40B4-BE49-F238E27FC236}">
                  <a16:creationId xmlns:a16="http://schemas.microsoft.com/office/drawing/2014/main" id="{847EF73C-4110-F503-5840-48C56BB2A967}"/>
                </a:ext>
              </a:extLst>
            </p:cNvPr>
            <p:cNvGrpSpPr/>
            <p:nvPr/>
          </p:nvGrpSpPr>
          <p:grpSpPr>
            <a:xfrm>
              <a:off x="3792930" y="1574705"/>
              <a:ext cx="82785" cy="82785"/>
              <a:chOff x="0" y="0"/>
              <a:chExt cx="6350000" cy="6350000"/>
            </a:xfrm>
          </p:grpSpPr>
          <p:sp>
            <p:nvSpPr>
              <p:cNvPr id="3687" name="Freeform 50">
                <a:extLst>
                  <a:ext uri="{FF2B5EF4-FFF2-40B4-BE49-F238E27FC236}">
                    <a16:creationId xmlns:a16="http://schemas.microsoft.com/office/drawing/2014/main" id="{D42C7B7A-70CA-96C4-8753-CC64B5B69A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3" name="Group 51">
              <a:extLst>
                <a:ext uri="{FF2B5EF4-FFF2-40B4-BE49-F238E27FC236}">
                  <a16:creationId xmlns:a16="http://schemas.microsoft.com/office/drawing/2014/main" id="{4A6A4E15-9C77-7A70-BD45-24640375D520}"/>
                </a:ext>
              </a:extLst>
            </p:cNvPr>
            <p:cNvGrpSpPr/>
            <p:nvPr/>
          </p:nvGrpSpPr>
          <p:grpSpPr>
            <a:xfrm>
              <a:off x="3792930" y="4762405"/>
              <a:ext cx="82785" cy="82785"/>
              <a:chOff x="0" y="0"/>
              <a:chExt cx="6350000" cy="6350000"/>
            </a:xfrm>
          </p:grpSpPr>
          <p:sp>
            <p:nvSpPr>
              <p:cNvPr id="3686" name="Freeform 52">
                <a:extLst>
                  <a:ext uri="{FF2B5EF4-FFF2-40B4-BE49-F238E27FC236}">
                    <a16:creationId xmlns:a16="http://schemas.microsoft.com/office/drawing/2014/main" id="{3DC37F13-5D62-99CF-EA73-03AF2F3DC4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4" name="Group 53">
              <a:extLst>
                <a:ext uri="{FF2B5EF4-FFF2-40B4-BE49-F238E27FC236}">
                  <a16:creationId xmlns:a16="http://schemas.microsoft.com/office/drawing/2014/main" id="{ABE54D1B-EA1E-A83B-3711-251D8A9D0297}"/>
                </a:ext>
              </a:extLst>
            </p:cNvPr>
            <p:cNvGrpSpPr/>
            <p:nvPr/>
          </p:nvGrpSpPr>
          <p:grpSpPr>
            <a:xfrm>
              <a:off x="3792930" y="3192785"/>
              <a:ext cx="82785" cy="82785"/>
              <a:chOff x="0" y="0"/>
              <a:chExt cx="6350000" cy="6350000"/>
            </a:xfrm>
          </p:grpSpPr>
          <p:sp>
            <p:nvSpPr>
              <p:cNvPr id="3685" name="Freeform 54">
                <a:extLst>
                  <a:ext uri="{FF2B5EF4-FFF2-40B4-BE49-F238E27FC236}">
                    <a16:creationId xmlns:a16="http://schemas.microsoft.com/office/drawing/2014/main" id="{72FF75D1-EDE4-2F79-E0E0-E0AE7D29B1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5" name="Group 55">
              <a:extLst>
                <a:ext uri="{FF2B5EF4-FFF2-40B4-BE49-F238E27FC236}">
                  <a16:creationId xmlns:a16="http://schemas.microsoft.com/office/drawing/2014/main" id="{8EB73F10-C898-4F1F-1A63-473CEC1D642A}"/>
                </a:ext>
              </a:extLst>
            </p:cNvPr>
            <p:cNvGrpSpPr/>
            <p:nvPr/>
          </p:nvGrpSpPr>
          <p:grpSpPr>
            <a:xfrm>
              <a:off x="3792930" y="0"/>
              <a:ext cx="82785" cy="82785"/>
              <a:chOff x="0" y="0"/>
              <a:chExt cx="6350000" cy="6350000"/>
            </a:xfrm>
          </p:grpSpPr>
          <p:sp>
            <p:nvSpPr>
              <p:cNvPr id="3684" name="Freeform 56">
                <a:extLst>
                  <a:ext uri="{FF2B5EF4-FFF2-40B4-BE49-F238E27FC236}">
                    <a16:creationId xmlns:a16="http://schemas.microsoft.com/office/drawing/2014/main" id="{64874435-02CE-6900-175E-A53F3B909E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6" name="Group 57">
              <a:extLst>
                <a:ext uri="{FF2B5EF4-FFF2-40B4-BE49-F238E27FC236}">
                  <a16:creationId xmlns:a16="http://schemas.microsoft.com/office/drawing/2014/main" id="{39E4E169-ED41-F19E-ED44-FDD059D115F4}"/>
                </a:ext>
              </a:extLst>
            </p:cNvPr>
            <p:cNvGrpSpPr/>
            <p:nvPr/>
          </p:nvGrpSpPr>
          <p:grpSpPr>
            <a:xfrm>
              <a:off x="1084926" y="2112901"/>
              <a:ext cx="82785" cy="82785"/>
              <a:chOff x="0" y="0"/>
              <a:chExt cx="6350000" cy="6350000"/>
            </a:xfrm>
          </p:grpSpPr>
          <p:sp>
            <p:nvSpPr>
              <p:cNvPr id="3683" name="Freeform 58">
                <a:extLst>
                  <a:ext uri="{FF2B5EF4-FFF2-40B4-BE49-F238E27FC236}">
                    <a16:creationId xmlns:a16="http://schemas.microsoft.com/office/drawing/2014/main" id="{7A1DE363-57AB-1C26-C4A6-06CD37FF7B7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7" name="Group 59">
              <a:extLst>
                <a:ext uri="{FF2B5EF4-FFF2-40B4-BE49-F238E27FC236}">
                  <a16:creationId xmlns:a16="http://schemas.microsoft.com/office/drawing/2014/main" id="{6EAA31C9-FAF1-EB7B-F483-9B3CF9C7F3BD}"/>
                </a:ext>
              </a:extLst>
            </p:cNvPr>
            <p:cNvGrpSpPr/>
            <p:nvPr/>
          </p:nvGrpSpPr>
          <p:grpSpPr>
            <a:xfrm>
              <a:off x="1084926" y="5300601"/>
              <a:ext cx="82785" cy="82785"/>
              <a:chOff x="0" y="0"/>
              <a:chExt cx="6350000" cy="6350000"/>
            </a:xfrm>
          </p:grpSpPr>
          <p:sp>
            <p:nvSpPr>
              <p:cNvPr id="3682" name="Freeform 60">
                <a:extLst>
                  <a:ext uri="{FF2B5EF4-FFF2-40B4-BE49-F238E27FC236}">
                    <a16:creationId xmlns:a16="http://schemas.microsoft.com/office/drawing/2014/main" id="{1124827B-B497-6890-36ED-C173ABB2150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8" name="Group 61">
              <a:extLst>
                <a:ext uri="{FF2B5EF4-FFF2-40B4-BE49-F238E27FC236}">
                  <a16:creationId xmlns:a16="http://schemas.microsoft.com/office/drawing/2014/main" id="{C727A0CE-B89D-DBB9-7A33-248634AF562D}"/>
                </a:ext>
              </a:extLst>
            </p:cNvPr>
            <p:cNvGrpSpPr/>
            <p:nvPr/>
          </p:nvGrpSpPr>
          <p:grpSpPr>
            <a:xfrm>
              <a:off x="1084926" y="3730981"/>
              <a:ext cx="82785" cy="82785"/>
              <a:chOff x="0" y="0"/>
              <a:chExt cx="6350000" cy="6350000"/>
            </a:xfrm>
          </p:grpSpPr>
          <p:sp>
            <p:nvSpPr>
              <p:cNvPr id="3681" name="Freeform 62">
                <a:extLst>
                  <a:ext uri="{FF2B5EF4-FFF2-40B4-BE49-F238E27FC236}">
                    <a16:creationId xmlns:a16="http://schemas.microsoft.com/office/drawing/2014/main" id="{209A82B6-9F11-86B6-85A7-D19700AF5A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99" name="Group 63">
              <a:extLst>
                <a:ext uri="{FF2B5EF4-FFF2-40B4-BE49-F238E27FC236}">
                  <a16:creationId xmlns:a16="http://schemas.microsoft.com/office/drawing/2014/main" id="{57B02948-5AFA-9F87-F08E-E554DAB319A0}"/>
                </a:ext>
              </a:extLst>
            </p:cNvPr>
            <p:cNvGrpSpPr/>
            <p:nvPr/>
          </p:nvGrpSpPr>
          <p:grpSpPr>
            <a:xfrm>
              <a:off x="1084926" y="538196"/>
              <a:ext cx="82785" cy="82785"/>
              <a:chOff x="0" y="0"/>
              <a:chExt cx="6350000" cy="6350000"/>
            </a:xfrm>
          </p:grpSpPr>
          <p:sp>
            <p:nvSpPr>
              <p:cNvPr id="3680" name="Freeform 64">
                <a:extLst>
                  <a:ext uri="{FF2B5EF4-FFF2-40B4-BE49-F238E27FC236}">
                    <a16:creationId xmlns:a16="http://schemas.microsoft.com/office/drawing/2014/main" id="{F78B85E5-807B-9E4C-8A14-59249BD38D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0" name="Group 65">
              <a:extLst>
                <a:ext uri="{FF2B5EF4-FFF2-40B4-BE49-F238E27FC236}">
                  <a16:creationId xmlns:a16="http://schemas.microsoft.com/office/drawing/2014/main" id="{58CF7E66-EF9A-F6AD-B83C-973F8A3A8AD1}"/>
                </a:ext>
              </a:extLst>
            </p:cNvPr>
            <p:cNvGrpSpPr/>
            <p:nvPr/>
          </p:nvGrpSpPr>
          <p:grpSpPr>
            <a:xfrm>
              <a:off x="7579075" y="2112901"/>
              <a:ext cx="82785" cy="82785"/>
              <a:chOff x="0" y="0"/>
              <a:chExt cx="6350000" cy="6350000"/>
            </a:xfrm>
          </p:grpSpPr>
          <p:sp>
            <p:nvSpPr>
              <p:cNvPr id="3679" name="Freeform 66">
                <a:extLst>
                  <a:ext uri="{FF2B5EF4-FFF2-40B4-BE49-F238E27FC236}">
                    <a16:creationId xmlns:a16="http://schemas.microsoft.com/office/drawing/2014/main" id="{447AA5BF-5D2A-DA22-8B2B-C07475AF02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1" name="Group 67">
              <a:extLst>
                <a:ext uri="{FF2B5EF4-FFF2-40B4-BE49-F238E27FC236}">
                  <a16:creationId xmlns:a16="http://schemas.microsoft.com/office/drawing/2014/main" id="{984379A0-0A8F-A92B-9561-1B9DC1E313B1}"/>
                </a:ext>
              </a:extLst>
            </p:cNvPr>
            <p:cNvGrpSpPr/>
            <p:nvPr/>
          </p:nvGrpSpPr>
          <p:grpSpPr>
            <a:xfrm>
              <a:off x="7579075" y="5300601"/>
              <a:ext cx="82785" cy="82785"/>
              <a:chOff x="0" y="0"/>
              <a:chExt cx="6350000" cy="6350000"/>
            </a:xfrm>
          </p:grpSpPr>
          <p:sp>
            <p:nvSpPr>
              <p:cNvPr id="3678" name="Freeform 68">
                <a:extLst>
                  <a:ext uri="{FF2B5EF4-FFF2-40B4-BE49-F238E27FC236}">
                    <a16:creationId xmlns:a16="http://schemas.microsoft.com/office/drawing/2014/main" id="{43698436-BF7A-D093-30D5-4C2C4737F2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2" name="Group 69">
              <a:extLst>
                <a:ext uri="{FF2B5EF4-FFF2-40B4-BE49-F238E27FC236}">
                  <a16:creationId xmlns:a16="http://schemas.microsoft.com/office/drawing/2014/main" id="{2F79DA76-B20A-22CD-D37E-F3A4990662FD}"/>
                </a:ext>
              </a:extLst>
            </p:cNvPr>
            <p:cNvGrpSpPr/>
            <p:nvPr/>
          </p:nvGrpSpPr>
          <p:grpSpPr>
            <a:xfrm>
              <a:off x="7579075" y="3730981"/>
              <a:ext cx="82785" cy="82785"/>
              <a:chOff x="0" y="0"/>
              <a:chExt cx="6350000" cy="6350000"/>
            </a:xfrm>
          </p:grpSpPr>
          <p:sp>
            <p:nvSpPr>
              <p:cNvPr id="3677" name="Freeform 70">
                <a:extLst>
                  <a:ext uri="{FF2B5EF4-FFF2-40B4-BE49-F238E27FC236}">
                    <a16:creationId xmlns:a16="http://schemas.microsoft.com/office/drawing/2014/main" id="{DC0C0EF4-F02A-F235-9E44-78733E972D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3" name="Group 71">
              <a:extLst>
                <a:ext uri="{FF2B5EF4-FFF2-40B4-BE49-F238E27FC236}">
                  <a16:creationId xmlns:a16="http://schemas.microsoft.com/office/drawing/2014/main" id="{AD930E21-1B11-9F69-068D-9EA3495D8CAD}"/>
                </a:ext>
              </a:extLst>
            </p:cNvPr>
            <p:cNvGrpSpPr/>
            <p:nvPr/>
          </p:nvGrpSpPr>
          <p:grpSpPr>
            <a:xfrm>
              <a:off x="7579075" y="538196"/>
              <a:ext cx="82785" cy="82785"/>
              <a:chOff x="0" y="0"/>
              <a:chExt cx="6350000" cy="6350000"/>
            </a:xfrm>
          </p:grpSpPr>
          <p:sp>
            <p:nvSpPr>
              <p:cNvPr id="3676" name="Freeform 72">
                <a:extLst>
                  <a:ext uri="{FF2B5EF4-FFF2-40B4-BE49-F238E27FC236}">
                    <a16:creationId xmlns:a16="http://schemas.microsoft.com/office/drawing/2014/main" id="{4E4E0B49-A6A2-46AA-85DB-336C5961935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4" name="Group 73">
              <a:extLst>
                <a:ext uri="{FF2B5EF4-FFF2-40B4-BE49-F238E27FC236}">
                  <a16:creationId xmlns:a16="http://schemas.microsoft.com/office/drawing/2014/main" id="{8839AA00-68E5-5637-743C-5002C954BADD}"/>
                </a:ext>
              </a:extLst>
            </p:cNvPr>
            <p:cNvGrpSpPr/>
            <p:nvPr/>
          </p:nvGrpSpPr>
          <p:grpSpPr>
            <a:xfrm>
              <a:off x="4332791" y="2112901"/>
              <a:ext cx="82785" cy="82785"/>
              <a:chOff x="0" y="0"/>
              <a:chExt cx="6350000" cy="6350000"/>
            </a:xfrm>
          </p:grpSpPr>
          <p:sp>
            <p:nvSpPr>
              <p:cNvPr id="3675" name="Freeform 74">
                <a:extLst>
                  <a:ext uri="{FF2B5EF4-FFF2-40B4-BE49-F238E27FC236}">
                    <a16:creationId xmlns:a16="http://schemas.microsoft.com/office/drawing/2014/main" id="{B78BB3CE-DC22-0D67-D0A2-5AAE91D5D8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5" name="Group 75">
              <a:extLst>
                <a:ext uri="{FF2B5EF4-FFF2-40B4-BE49-F238E27FC236}">
                  <a16:creationId xmlns:a16="http://schemas.microsoft.com/office/drawing/2014/main" id="{B5FB1CAB-B6C1-CA76-3D69-D4A041071C79}"/>
                </a:ext>
              </a:extLst>
            </p:cNvPr>
            <p:cNvGrpSpPr/>
            <p:nvPr/>
          </p:nvGrpSpPr>
          <p:grpSpPr>
            <a:xfrm>
              <a:off x="4332791" y="5300601"/>
              <a:ext cx="82785" cy="82785"/>
              <a:chOff x="0" y="0"/>
              <a:chExt cx="6350000" cy="6350000"/>
            </a:xfrm>
          </p:grpSpPr>
          <p:sp>
            <p:nvSpPr>
              <p:cNvPr id="3674" name="Freeform 76">
                <a:extLst>
                  <a:ext uri="{FF2B5EF4-FFF2-40B4-BE49-F238E27FC236}">
                    <a16:creationId xmlns:a16="http://schemas.microsoft.com/office/drawing/2014/main" id="{8A41FE67-5A4E-E045-AADE-A7B548AD1A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6" name="Group 77">
              <a:extLst>
                <a:ext uri="{FF2B5EF4-FFF2-40B4-BE49-F238E27FC236}">
                  <a16:creationId xmlns:a16="http://schemas.microsoft.com/office/drawing/2014/main" id="{C2F5DB6E-92EA-C6C4-4851-EB225CB29F85}"/>
                </a:ext>
              </a:extLst>
            </p:cNvPr>
            <p:cNvGrpSpPr/>
            <p:nvPr/>
          </p:nvGrpSpPr>
          <p:grpSpPr>
            <a:xfrm>
              <a:off x="4332791" y="3730981"/>
              <a:ext cx="82785" cy="82785"/>
              <a:chOff x="0" y="0"/>
              <a:chExt cx="6350000" cy="6350000"/>
            </a:xfrm>
          </p:grpSpPr>
          <p:sp>
            <p:nvSpPr>
              <p:cNvPr id="3673" name="Freeform 78">
                <a:extLst>
                  <a:ext uri="{FF2B5EF4-FFF2-40B4-BE49-F238E27FC236}">
                    <a16:creationId xmlns:a16="http://schemas.microsoft.com/office/drawing/2014/main" id="{2B4F53A6-588F-D864-B176-9A33A6C984B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7" name="Group 79">
              <a:extLst>
                <a:ext uri="{FF2B5EF4-FFF2-40B4-BE49-F238E27FC236}">
                  <a16:creationId xmlns:a16="http://schemas.microsoft.com/office/drawing/2014/main" id="{94176958-2DB7-F193-4ED8-6143BCB048FF}"/>
                </a:ext>
              </a:extLst>
            </p:cNvPr>
            <p:cNvGrpSpPr/>
            <p:nvPr/>
          </p:nvGrpSpPr>
          <p:grpSpPr>
            <a:xfrm>
              <a:off x="4332791" y="538196"/>
              <a:ext cx="82785" cy="82785"/>
              <a:chOff x="0" y="0"/>
              <a:chExt cx="6350000" cy="6350000"/>
            </a:xfrm>
          </p:grpSpPr>
          <p:sp>
            <p:nvSpPr>
              <p:cNvPr id="3672" name="Freeform 80">
                <a:extLst>
                  <a:ext uri="{FF2B5EF4-FFF2-40B4-BE49-F238E27FC236}">
                    <a16:creationId xmlns:a16="http://schemas.microsoft.com/office/drawing/2014/main" id="{A0004334-CE1D-004A-4748-C42117D9E7E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8" name="Group 81">
              <a:extLst>
                <a:ext uri="{FF2B5EF4-FFF2-40B4-BE49-F238E27FC236}">
                  <a16:creationId xmlns:a16="http://schemas.microsoft.com/office/drawing/2014/main" id="{78D4955D-3FE7-B532-70AB-51DEF3D5BF1D}"/>
                </a:ext>
              </a:extLst>
            </p:cNvPr>
            <p:cNvGrpSpPr/>
            <p:nvPr/>
          </p:nvGrpSpPr>
          <p:grpSpPr>
            <a:xfrm>
              <a:off x="1633891" y="1037550"/>
              <a:ext cx="82785" cy="82785"/>
              <a:chOff x="0" y="0"/>
              <a:chExt cx="6350000" cy="6350000"/>
            </a:xfrm>
          </p:grpSpPr>
          <p:sp>
            <p:nvSpPr>
              <p:cNvPr id="3671" name="Freeform 82">
                <a:extLst>
                  <a:ext uri="{FF2B5EF4-FFF2-40B4-BE49-F238E27FC236}">
                    <a16:creationId xmlns:a16="http://schemas.microsoft.com/office/drawing/2014/main" id="{601295E5-582D-1B15-08D0-30C612D9D2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09" name="Group 83">
              <a:extLst>
                <a:ext uri="{FF2B5EF4-FFF2-40B4-BE49-F238E27FC236}">
                  <a16:creationId xmlns:a16="http://schemas.microsoft.com/office/drawing/2014/main" id="{0CA4E94F-D786-5309-B5BF-6549FCD58165}"/>
                </a:ext>
              </a:extLst>
            </p:cNvPr>
            <p:cNvGrpSpPr/>
            <p:nvPr/>
          </p:nvGrpSpPr>
          <p:grpSpPr>
            <a:xfrm>
              <a:off x="1633891" y="4225250"/>
              <a:ext cx="82785" cy="82785"/>
              <a:chOff x="0" y="0"/>
              <a:chExt cx="6350000" cy="6350000"/>
            </a:xfrm>
          </p:grpSpPr>
          <p:sp>
            <p:nvSpPr>
              <p:cNvPr id="3670" name="Freeform 84">
                <a:extLst>
                  <a:ext uri="{FF2B5EF4-FFF2-40B4-BE49-F238E27FC236}">
                    <a16:creationId xmlns:a16="http://schemas.microsoft.com/office/drawing/2014/main" id="{9D36AD56-81CE-E300-0905-F7F047472ED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0" name="Group 85">
              <a:extLst>
                <a:ext uri="{FF2B5EF4-FFF2-40B4-BE49-F238E27FC236}">
                  <a16:creationId xmlns:a16="http://schemas.microsoft.com/office/drawing/2014/main" id="{951DBF5A-7075-6221-943B-F28AB59C99D7}"/>
                </a:ext>
              </a:extLst>
            </p:cNvPr>
            <p:cNvGrpSpPr/>
            <p:nvPr/>
          </p:nvGrpSpPr>
          <p:grpSpPr>
            <a:xfrm>
              <a:off x="1633891" y="2655630"/>
              <a:ext cx="82785" cy="82785"/>
              <a:chOff x="0" y="0"/>
              <a:chExt cx="6350000" cy="6350000"/>
            </a:xfrm>
          </p:grpSpPr>
          <p:sp>
            <p:nvSpPr>
              <p:cNvPr id="3669" name="Freeform 86">
                <a:extLst>
                  <a:ext uri="{FF2B5EF4-FFF2-40B4-BE49-F238E27FC236}">
                    <a16:creationId xmlns:a16="http://schemas.microsoft.com/office/drawing/2014/main" id="{AF11489E-3966-0EF6-AEBA-BBFA8906C4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1" name="Group 87">
              <a:extLst>
                <a:ext uri="{FF2B5EF4-FFF2-40B4-BE49-F238E27FC236}">
                  <a16:creationId xmlns:a16="http://schemas.microsoft.com/office/drawing/2014/main" id="{D28F98CF-B55A-1164-BC67-424543E95514}"/>
                </a:ext>
              </a:extLst>
            </p:cNvPr>
            <p:cNvGrpSpPr/>
            <p:nvPr/>
          </p:nvGrpSpPr>
          <p:grpSpPr>
            <a:xfrm>
              <a:off x="4881756" y="1037550"/>
              <a:ext cx="82785" cy="82785"/>
              <a:chOff x="0" y="0"/>
              <a:chExt cx="6350000" cy="6350000"/>
            </a:xfrm>
          </p:grpSpPr>
          <p:sp>
            <p:nvSpPr>
              <p:cNvPr id="3668" name="Freeform 88">
                <a:extLst>
                  <a:ext uri="{FF2B5EF4-FFF2-40B4-BE49-F238E27FC236}">
                    <a16:creationId xmlns:a16="http://schemas.microsoft.com/office/drawing/2014/main" id="{AEC6F29E-43BE-2A74-2F49-FB5181005D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2" name="Group 89">
              <a:extLst>
                <a:ext uri="{FF2B5EF4-FFF2-40B4-BE49-F238E27FC236}">
                  <a16:creationId xmlns:a16="http://schemas.microsoft.com/office/drawing/2014/main" id="{A4045A79-8978-F405-1A5D-897BD3C5A95A}"/>
                </a:ext>
              </a:extLst>
            </p:cNvPr>
            <p:cNvGrpSpPr/>
            <p:nvPr/>
          </p:nvGrpSpPr>
          <p:grpSpPr>
            <a:xfrm>
              <a:off x="4881756" y="4225250"/>
              <a:ext cx="82785" cy="82785"/>
              <a:chOff x="0" y="0"/>
              <a:chExt cx="6350000" cy="6350000"/>
            </a:xfrm>
          </p:grpSpPr>
          <p:sp>
            <p:nvSpPr>
              <p:cNvPr id="3667" name="Freeform 90">
                <a:extLst>
                  <a:ext uri="{FF2B5EF4-FFF2-40B4-BE49-F238E27FC236}">
                    <a16:creationId xmlns:a16="http://schemas.microsoft.com/office/drawing/2014/main" id="{96555C4B-405E-BD60-72C9-BD1780B43C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3" name="Group 91">
              <a:extLst>
                <a:ext uri="{FF2B5EF4-FFF2-40B4-BE49-F238E27FC236}">
                  <a16:creationId xmlns:a16="http://schemas.microsoft.com/office/drawing/2014/main" id="{33D99CD4-BA68-9392-AFD7-186C9B7E99E4}"/>
                </a:ext>
              </a:extLst>
            </p:cNvPr>
            <p:cNvGrpSpPr/>
            <p:nvPr/>
          </p:nvGrpSpPr>
          <p:grpSpPr>
            <a:xfrm>
              <a:off x="4881756" y="2655630"/>
              <a:ext cx="82785" cy="82785"/>
              <a:chOff x="0" y="0"/>
              <a:chExt cx="6350000" cy="6350000"/>
            </a:xfrm>
          </p:grpSpPr>
          <p:sp>
            <p:nvSpPr>
              <p:cNvPr id="3666" name="Freeform 92">
                <a:extLst>
                  <a:ext uri="{FF2B5EF4-FFF2-40B4-BE49-F238E27FC236}">
                    <a16:creationId xmlns:a16="http://schemas.microsoft.com/office/drawing/2014/main" id="{5493F6EE-5209-9792-8556-CD92E08155C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4" name="Group 93">
              <a:extLst>
                <a:ext uri="{FF2B5EF4-FFF2-40B4-BE49-F238E27FC236}">
                  <a16:creationId xmlns:a16="http://schemas.microsoft.com/office/drawing/2014/main" id="{CFB44752-2EBA-2CBD-8554-493EE560597A}"/>
                </a:ext>
              </a:extLst>
            </p:cNvPr>
            <p:cNvGrpSpPr/>
            <p:nvPr/>
          </p:nvGrpSpPr>
          <p:grpSpPr>
            <a:xfrm>
              <a:off x="2172552" y="1574705"/>
              <a:ext cx="82785" cy="82785"/>
              <a:chOff x="0" y="0"/>
              <a:chExt cx="6350000" cy="6350000"/>
            </a:xfrm>
          </p:grpSpPr>
          <p:sp>
            <p:nvSpPr>
              <p:cNvPr id="3665" name="Freeform 94">
                <a:extLst>
                  <a:ext uri="{FF2B5EF4-FFF2-40B4-BE49-F238E27FC236}">
                    <a16:creationId xmlns:a16="http://schemas.microsoft.com/office/drawing/2014/main" id="{8D2F9B01-D94C-023E-BD72-0492E81B44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5" name="Group 95">
              <a:extLst>
                <a:ext uri="{FF2B5EF4-FFF2-40B4-BE49-F238E27FC236}">
                  <a16:creationId xmlns:a16="http://schemas.microsoft.com/office/drawing/2014/main" id="{F40DF71D-F4B0-F7B1-8B31-5D16D870B224}"/>
                </a:ext>
              </a:extLst>
            </p:cNvPr>
            <p:cNvGrpSpPr/>
            <p:nvPr/>
          </p:nvGrpSpPr>
          <p:grpSpPr>
            <a:xfrm>
              <a:off x="2172552" y="4762405"/>
              <a:ext cx="82785" cy="82785"/>
              <a:chOff x="0" y="0"/>
              <a:chExt cx="6350000" cy="6350000"/>
            </a:xfrm>
          </p:grpSpPr>
          <p:sp>
            <p:nvSpPr>
              <p:cNvPr id="3664" name="Freeform 96">
                <a:extLst>
                  <a:ext uri="{FF2B5EF4-FFF2-40B4-BE49-F238E27FC236}">
                    <a16:creationId xmlns:a16="http://schemas.microsoft.com/office/drawing/2014/main" id="{FCDD93B1-4207-4D3B-4081-F9701467A77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6" name="Group 97">
              <a:extLst>
                <a:ext uri="{FF2B5EF4-FFF2-40B4-BE49-F238E27FC236}">
                  <a16:creationId xmlns:a16="http://schemas.microsoft.com/office/drawing/2014/main" id="{B402BD7B-38B7-C9EE-E566-9C5F269C9D69}"/>
                </a:ext>
              </a:extLst>
            </p:cNvPr>
            <p:cNvGrpSpPr/>
            <p:nvPr/>
          </p:nvGrpSpPr>
          <p:grpSpPr>
            <a:xfrm>
              <a:off x="2172552" y="3192785"/>
              <a:ext cx="82785" cy="82785"/>
              <a:chOff x="0" y="0"/>
              <a:chExt cx="6350000" cy="6350000"/>
            </a:xfrm>
          </p:grpSpPr>
          <p:sp>
            <p:nvSpPr>
              <p:cNvPr id="3663" name="Freeform 98">
                <a:extLst>
                  <a:ext uri="{FF2B5EF4-FFF2-40B4-BE49-F238E27FC236}">
                    <a16:creationId xmlns:a16="http://schemas.microsoft.com/office/drawing/2014/main" id="{AE798354-6673-6BE2-4DEE-542842D39F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7" name="Group 99">
              <a:extLst>
                <a:ext uri="{FF2B5EF4-FFF2-40B4-BE49-F238E27FC236}">
                  <a16:creationId xmlns:a16="http://schemas.microsoft.com/office/drawing/2014/main" id="{9EF1E36F-D54C-E1C1-69EE-34F2CBBBA342}"/>
                </a:ext>
              </a:extLst>
            </p:cNvPr>
            <p:cNvGrpSpPr/>
            <p:nvPr/>
          </p:nvGrpSpPr>
          <p:grpSpPr>
            <a:xfrm>
              <a:off x="2172552" y="0"/>
              <a:ext cx="82785" cy="82785"/>
              <a:chOff x="0" y="0"/>
              <a:chExt cx="6350000" cy="6350000"/>
            </a:xfrm>
          </p:grpSpPr>
          <p:sp>
            <p:nvSpPr>
              <p:cNvPr id="3662" name="Freeform 100">
                <a:extLst>
                  <a:ext uri="{FF2B5EF4-FFF2-40B4-BE49-F238E27FC236}">
                    <a16:creationId xmlns:a16="http://schemas.microsoft.com/office/drawing/2014/main" id="{4844A1F7-636B-94C3-733A-4A6BB27DF4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8" name="Group 101">
              <a:extLst>
                <a:ext uri="{FF2B5EF4-FFF2-40B4-BE49-F238E27FC236}">
                  <a16:creationId xmlns:a16="http://schemas.microsoft.com/office/drawing/2014/main" id="{F6AA19F1-CBC2-BCD9-E9E1-B022EB823F69}"/>
                </a:ext>
              </a:extLst>
            </p:cNvPr>
            <p:cNvGrpSpPr/>
            <p:nvPr/>
          </p:nvGrpSpPr>
          <p:grpSpPr>
            <a:xfrm>
              <a:off x="5420417" y="1574705"/>
              <a:ext cx="82785" cy="82785"/>
              <a:chOff x="0" y="0"/>
              <a:chExt cx="6350000" cy="6350000"/>
            </a:xfrm>
          </p:grpSpPr>
          <p:sp>
            <p:nvSpPr>
              <p:cNvPr id="3661" name="Freeform 102">
                <a:extLst>
                  <a:ext uri="{FF2B5EF4-FFF2-40B4-BE49-F238E27FC236}">
                    <a16:creationId xmlns:a16="http://schemas.microsoft.com/office/drawing/2014/main" id="{1CA84D2C-3EA7-E741-7773-8C57E89E91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19" name="Group 103">
              <a:extLst>
                <a:ext uri="{FF2B5EF4-FFF2-40B4-BE49-F238E27FC236}">
                  <a16:creationId xmlns:a16="http://schemas.microsoft.com/office/drawing/2014/main" id="{E0D21564-5223-5F52-2960-9880F2C776E4}"/>
                </a:ext>
              </a:extLst>
            </p:cNvPr>
            <p:cNvGrpSpPr/>
            <p:nvPr/>
          </p:nvGrpSpPr>
          <p:grpSpPr>
            <a:xfrm>
              <a:off x="5420417" y="4762405"/>
              <a:ext cx="82785" cy="82785"/>
              <a:chOff x="0" y="0"/>
              <a:chExt cx="6350000" cy="6350000"/>
            </a:xfrm>
          </p:grpSpPr>
          <p:sp>
            <p:nvSpPr>
              <p:cNvPr id="3660" name="Freeform 104">
                <a:extLst>
                  <a:ext uri="{FF2B5EF4-FFF2-40B4-BE49-F238E27FC236}">
                    <a16:creationId xmlns:a16="http://schemas.microsoft.com/office/drawing/2014/main" id="{D48AA107-A369-BD4E-8C60-95408DD177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0" name="Group 105">
              <a:extLst>
                <a:ext uri="{FF2B5EF4-FFF2-40B4-BE49-F238E27FC236}">
                  <a16:creationId xmlns:a16="http://schemas.microsoft.com/office/drawing/2014/main" id="{580F3A22-F51B-3781-51C8-AA62B8C397A9}"/>
                </a:ext>
              </a:extLst>
            </p:cNvPr>
            <p:cNvGrpSpPr/>
            <p:nvPr/>
          </p:nvGrpSpPr>
          <p:grpSpPr>
            <a:xfrm>
              <a:off x="5420417" y="3192785"/>
              <a:ext cx="82785" cy="82785"/>
              <a:chOff x="0" y="0"/>
              <a:chExt cx="6350000" cy="6350000"/>
            </a:xfrm>
          </p:grpSpPr>
          <p:sp>
            <p:nvSpPr>
              <p:cNvPr id="3659" name="Freeform 106">
                <a:extLst>
                  <a:ext uri="{FF2B5EF4-FFF2-40B4-BE49-F238E27FC236}">
                    <a16:creationId xmlns:a16="http://schemas.microsoft.com/office/drawing/2014/main" id="{2180F378-AA08-312D-FE85-E1B40611A2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1" name="Group 107">
              <a:extLst>
                <a:ext uri="{FF2B5EF4-FFF2-40B4-BE49-F238E27FC236}">
                  <a16:creationId xmlns:a16="http://schemas.microsoft.com/office/drawing/2014/main" id="{E7EA7395-FCCE-B810-AF43-B4A14764C86F}"/>
                </a:ext>
              </a:extLst>
            </p:cNvPr>
            <p:cNvGrpSpPr/>
            <p:nvPr/>
          </p:nvGrpSpPr>
          <p:grpSpPr>
            <a:xfrm>
              <a:off x="5420417" y="0"/>
              <a:ext cx="82785" cy="82785"/>
              <a:chOff x="0" y="0"/>
              <a:chExt cx="6350000" cy="6350000"/>
            </a:xfrm>
          </p:grpSpPr>
          <p:sp>
            <p:nvSpPr>
              <p:cNvPr id="3658" name="Freeform 108">
                <a:extLst>
                  <a:ext uri="{FF2B5EF4-FFF2-40B4-BE49-F238E27FC236}">
                    <a16:creationId xmlns:a16="http://schemas.microsoft.com/office/drawing/2014/main" id="{B08D84A4-D0AC-816E-961D-3AB0FD367E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2" name="Group 109">
              <a:extLst>
                <a:ext uri="{FF2B5EF4-FFF2-40B4-BE49-F238E27FC236}">
                  <a16:creationId xmlns:a16="http://schemas.microsoft.com/office/drawing/2014/main" id="{146BFF24-256E-52D0-7342-636C8148FCDF}"/>
                </a:ext>
              </a:extLst>
            </p:cNvPr>
            <p:cNvGrpSpPr/>
            <p:nvPr/>
          </p:nvGrpSpPr>
          <p:grpSpPr>
            <a:xfrm>
              <a:off x="2712413" y="2112901"/>
              <a:ext cx="82785" cy="82785"/>
              <a:chOff x="0" y="0"/>
              <a:chExt cx="6350000" cy="6350000"/>
            </a:xfrm>
          </p:grpSpPr>
          <p:sp>
            <p:nvSpPr>
              <p:cNvPr id="3657" name="Freeform 110">
                <a:extLst>
                  <a:ext uri="{FF2B5EF4-FFF2-40B4-BE49-F238E27FC236}">
                    <a16:creationId xmlns:a16="http://schemas.microsoft.com/office/drawing/2014/main" id="{0DDAA119-D449-871D-9E32-04763F3867B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3" name="Group 111">
              <a:extLst>
                <a:ext uri="{FF2B5EF4-FFF2-40B4-BE49-F238E27FC236}">
                  <a16:creationId xmlns:a16="http://schemas.microsoft.com/office/drawing/2014/main" id="{85CEEBA5-5819-B6F8-0FFD-A6CA9651EA58}"/>
                </a:ext>
              </a:extLst>
            </p:cNvPr>
            <p:cNvGrpSpPr/>
            <p:nvPr/>
          </p:nvGrpSpPr>
          <p:grpSpPr>
            <a:xfrm>
              <a:off x="2712413" y="5300601"/>
              <a:ext cx="82785" cy="82785"/>
              <a:chOff x="0" y="0"/>
              <a:chExt cx="6350000" cy="6350000"/>
            </a:xfrm>
          </p:grpSpPr>
          <p:sp>
            <p:nvSpPr>
              <p:cNvPr id="3656" name="Freeform 112">
                <a:extLst>
                  <a:ext uri="{FF2B5EF4-FFF2-40B4-BE49-F238E27FC236}">
                    <a16:creationId xmlns:a16="http://schemas.microsoft.com/office/drawing/2014/main" id="{088F673D-5FC9-EB9C-E0D8-B42D298E9A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4" name="Group 113">
              <a:extLst>
                <a:ext uri="{FF2B5EF4-FFF2-40B4-BE49-F238E27FC236}">
                  <a16:creationId xmlns:a16="http://schemas.microsoft.com/office/drawing/2014/main" id="{227B697A-70AB-545A-8D74-49C33D3866E9}"/>
                </a:ext>
              </a:extLst>
            </p:cNvPr>
            <p:cNvGrpSpPr/>
            <p:nvPr/>
          </p:nvGrpSpPr>
          <p:grpSpPr>
            <a:xfrm>
              <a:off x="2712413" y="3730981"/>
              <a:ext cx="82785" cy="82785"/>
              <a:chOff x="0" y="0"/>
              <a:chExt cx="6350000" cy="6350000"/>
            </a:xfrm>
          </p:grpSpPr>
          <p:sp>
            <p:nvSpPr>
              <p:cNvPr id="3655" name="Freeform 114">
                <a:extLst>
                  <a:ext uri="{FF2B5EF4-FFF2-40B4-BE49-F238E27FC236}">
                    <a16:creationId xmlns:a16="http://schemas.microsoft.com/office/drawing/2014/main" id="{2756D394-E76F-59F9-FE15-53624072DE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5" name="Group 115">
              <a:extLst>
                <a:ext uri="{FF2B5EF4-FFF2-40B4-BE49-F238E27FC236}">
                  <a16:creationId xmlns:a16="http://schemas.microsoft.com/office/drawing/2014/main" id="{080D3236-CDC7-6A84-3170-64134F87588D}"/>
                </a:ext>
              </a:extLst>
            </p:cNvPr>
            <p:cNvGrpSpPr/>
            <p:nvPr/>
          </p:nvGrpSpPr>
          <p:grpSpPr>
            <a:xfrm>
              <a:off x="2712413" y="538196"/>
              <a:ext cx="82785" cy="82785"/>
              <a:chOff x="0" y="0"/>
              <a:chExt cx="6350000" cy="6350000"/>
            </a:xfrm>
          </p:grpSpPr>
          <p:sp>
            <p:nvSpPr>
              <p:cNvPr id="3654" name="Freeform 116">
                <a:extLst>
                  <a:ext uri="{FF2B5EF4-FFF2-40B4-BE49-F238E27FC236}">
                    <a16:creationId xmlns:a16="http://schemas.microsoft.com/office/drawing/2014/main" id="{9C9DB23D-BE46-0009-D9F8-6A130287AC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6" name="Group 117">
              <a:extLst>
                <a:ext uri="{FF2B5EF4-FFF2-40B4-BE49-F238E27FC236}">
                  <a16:creationId xmlns:a16="http://schemas.microsoft.com/office/drawing/2014/main" id="{B2169D79-17C6-8A86-A516-B7E4F13FF453}"/>
                </a:ext>
              </a:extLst>
            </p:cNvPr>
            <p:cNvGrpSpPr/>
            <p:nvPr/>
          </p:nvGrpSpPr>
          <p:grpSpPr>
            <a:xfrm>
              <a:off x="5960278" y="2112901"/>
              <a:ext cx="82785" cy="82785"/>
              <a:chOff x="0" y="0"/>
              <a:chExt cx="6350000" cy="6350000"/>
            </a:xfrm>
          </p:grpSpPr>
          <p:sp>
            <p:nvSpPr>
              <p:cNvPr id="3653" name="Freeform 118">
                <a:extLst>
                  <a:ext uri="{FF2B5EF4-FFF2-40B4-BE49-F238E27FC236}">
                    <a16:creationId xmlns:a16="http://schemas.microsoft.com/office/drawing/2014/main" id="{6478C798-CF3C-F029-8943-E4CCD638670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7" name="Group 119">
              <a:extLst>
                <a:ext uri="{FF2B5EF4-FFF2-40B4-BE49-F238E27FC236}">
                  <a16:creationId xmlns:a16="http://schemas.microsoft.com/office/drawing/2014/main" id="{6E95B95F-F7BF-DE8B-E5E9-247ACE172B4F}"/>
                </a:ext>
              </a:extLst>
            </p:cNvPr>
            <p:cNvGrpSpPr/>
            <p:nvPr/>
          </p:nvGrpSpPr>
          <p:grpSpPr>
            <a:xfrm>
              <a:off x="5960278" y="5300601"/>
              <a:ext cx="82785" cy="82785"/>
              <a:chOff x="0" y="0"/>
              <a:chExt cx="6350000" cy="6350000"/>
            </a:xfrm>
          </p:grpSpPr>
          <p:sp>
            <p:nvSpPr>
              <p:cNvPr id="3652" name="Freeform 120">
                <a:extLst>
                  <a:ext uri="{FF2B5EF4-FFF2-40B4-BE49-F238E27FC236}">
                    <a16:creationId xmlns:a16="http://schemas.microsoft.com/office/drawing/2014/main" id="{5A1973F5-6410-5431-3DCD-9F31D74564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8" name="Group 121">
              <a:extLst>
                <a:ext uri="{FF2B5EF4-FFF2-40B4-BE49-F238E27FC236}">
                  <a16:creationId xmlns:a16="http://schemas.microsoft.com/office/drawing/2014/main" id="{5B5E343B-F302-2DEA-492C-C151D6E79BE6}"/>
                </a:ext>
              </a:extLst>
            </p:cNvPr>
            <p:cNvGrpSpPr/>
            <p:nvPr/>
          </p:nvGrpSpPr>
          <p:grpSpPr>
            <a:xfrm>
              <a:off x="5960278" y="3730981"/>
              <a:ext cx="82785" cy="82785"/>
              <a:chOff x="0" y="0"/>
              <a:chExt cx="6350000" cy="6350000"/>
            </a:xfrm>
          </p:grpSpPr>
          <p:sp>
            <p:nvSpPr>
              <p:cNvPr id="3651" name="Freeform 122">
                <a:extLst>
                  <a:ext uri="{FF2B5EF4-FFF2-40B4-BE49-F238E27FC236}">
                    <a16:creationId xmlns:a16="http://schemas.microsoft.com/office/drawing/2014/main" id="{FA664E8D-39B7-810E-21C8-60525689FF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29" name="Group 123">
              <a:extLst>
                <a:ext uri="{FF2B5EF4-FFF2-40B4-BE49-F238E27FC236}">
                  <a16:creationId xmlns:a16="http://schemas.microsoft.com/office/drawing/2014/main" id="{D547887C-57E5-812C-27BC-28E0264E3D05}"/>
                </a:ext>
              </a:extLst>
            </p:cNvPr>
            <p:cNvGrpSpPr/>
            <p:nvPr/>
          </p:nvGrpSpPr>
          <p:grpSpPr>
            <a:xfrm>
              <a:off x="5960278" y="538196"/>
              <a:ext cx="82785" cy="82785"/>
              <a:chOff x="0" y="0"/>
              <a:chExt cx="6350000" cy="6350000"/>
            </a:xfrm>
          </p:grpSpPr>
          <p:sp>
            <p:nvSpPr>
              <p:cNvPr id="3650" name="Freeform 124">
                <a:extLst>
                  <a:ext uri="{FF2B5EF4-FFF2-40B4-BE49-F238E27FC236}">
                    <a16:creationId xmlns:a16="http://schemas.microsoft.com/office/drawing/2014/main" id="{0AD150A4-6E88-C30A-EFDB-E1786C64DB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0" name="Group 125">
              <a:extLst>
                <a:ext uri="{FF2B5EF4-FFF2-40B4-BE49-F238E27FC236}">
                  <a16:creationId xmlns:a16="http://schemas.microsoft.com/office/drawing/2014/main" id="{134F34B7-7DE6-9045-EF17-2CF27D7B544C}"/>
                </a:ext>
              </a:extLst>
            </p:cNvPr>
            <p:cNvGrpSpPr/>
            <p:nvPr/>
          </p:nvGrpSpPr>
          <p:grpSpPr>
            <a:xfrm>
              <a:off x="545144" y="1037550"/>
              <a:ext cx="82785" cy="82785"/>
              <a:chOff x="0" y="0"/>
              <a:chExt cx="1913890" cy="1913890"/>
            </a:xfrm>
          </p:grpSpPr>
          <p:sp>
            <p:nvSpPr>
              <p:cNvPr id="3649" name="Freeform 126">
                <a:extLst>
                  <a:ext uri="{FF2B5EF4-FFF2-40B4-BE49-F238E27FC236}">
                    <a16:creationId xmlns:a16="http://schemas.microsoft.com/office/drawing/2014/main" id="{A478B174-2DF5-67DB-EAA6-4F5432529A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1" name="Group 127">
              <a:extLst>
                <a:ext uri="{FF2B5EF4-FFF2-40B4-BE49-F238E27FC236}">
                  <a16:creationId xmlns:a16="http://schemas.microsoft.com/office/drawing/2014/main" id="{4BE9750D-CE8F-C05F-C62D-D05F75F65D40}"/>
                </a:ext>
              </a:extLst>
            </p:cNvPr>
            <p:cNvGrpSpPr/>
            <p:nvPr/>
          </p:nvGrpSpPr>
          <p:grpSpPr>
            <a:xfrm>
              <a:off x="545144" y="4225250"/>
              <a:ext cx="82785" cy="82785"/>
              <a:chOff x="0" y="0"/>
              <a:chExt cx="1913890" cy="1913890"/>
            </a:xfrm>
          </p:grpSpPr>
          <p:sp>
            <p:nvSpPr>
              <p:cNvPr id="3648" name="Freeform 128">
                <a:extLst>
                  <a:ext uri="{FF2B5EF4-FFF2-40B4-BE49-F238E27FC236}">
                    <a16:creationId xmlns:a16="http://schemas.microsoft.com/office/drawing/2014/main" id="{3DB83EFC-2886-14B9-7E80-6F481F3FEB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2" name="Group 129">
              <a:extLst>
                <a:ext uri="{FF2B5EF4-FFF2-40B4-BE49-F238E27FC236}">
                  <a16:creationId xmlns:a16="http://schemas.microsoft.com/office/drawing/2014/main" id="{49B5FAAA-86F8-9E5A-81DA-D6F4EB1921B9}"/>
                </a:ext>
              </a:extLst>
            </p:cNvPr>
            <p:cNvGrpSpPr/>
            <p:nvPr/>
          </p:nvGrpSpPr>
          <p:grpSpPr>
            <a:xfrm>
              <a:off x="545144" y="2655630"/>
              <a:ext cx="82785" cy="82785"/>
              <a:chOff x="0" y="0"/>
              <a:chExt cx="1913890" cy="1913890"/>
            </a:xfrm>
          </p:grpSpPr>
          <p:sp>
            <p:nvSpPr>
              <p:cNvPr id="3647" name="Freeform 130">
                <a:extLst>
                  <a:ext uri="{FF2B5EF4-FFF2-40B4-BE49-F238E27FC236}">
                    <a16:creationId xmlns:a16="http://schemas.microsoft.com/office/drawing/2014/main" id="{7FD15469-7A53-D3B7-6F41-64C673DEE4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3" name="Group 131">
              <a:extLst>
                <a:ext uri="{FF2B5EF4-FFF2-40B4-BE49-F238E27FC236}">
                  <a16:creationId xmlns:a16="http://schemas.microsoft.com/office/drawing/2014/main" id="{B974D316-078B-F9A5-6299-307B5AA8B408}"/>
                </a:ext>
              </a:extLst>
            </p:cNvPr>
            <p:cNvGrpSpPr/>
            <p:nvPr/>
          </p:nvGrpSpPr>
          <p:grpSpPr>
            <a:xfrm>
              <a:off x="7039293" y="1037550"/>
              <a:ext cx="82785" cy="82785"/>
              <a:chOff x="0" y="0"/>
              <a:chExt cx="1913890" cy="1913890"/>
            </a:xfrm>
          </p:grpSpPr>
          <p:sp>
            <p:nvSpPr>
              <p:cNvPr id="3646" name="Freeform 132">
                <a:extLst>
                  <a:ext uri="{FF2B5EF4-FFF2-40B4-BE49-F238E27FC236}">
                    <a16:creationId xmlns:a16="http://schemas.microsoft.com/office/drawing/2014/main" id="{5549FC56-03E9-A8A7-446C-A7E9668420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4" name="Group 133">
              <a:extLst>
                <a:ext uri="{FF2B5EF4-FFF2-40B4-BE49-F238E27FC236}">
                  <a16:creationId xmlns:a16="http://schemas.microsoft.com/office/drawing/2014/main" id="{CE906BE4-BC87-DAEB-102B-8E4BE61F5406}"/>
                </a:ext>
              </a:extLst>
            </p:cNvPr>
            <p:cNvGrpSpPr/>
            <p:nvPr/>
          </p:nvGrpSpPr>
          <p:grpSpPr>
            <a:xfrm>
              <a:off x="7039293" y="4225250"/>
              <a:ext cx="82785" cy="82785"/>
              <a:chOff x="0" y="0"/>
              <a:chExt cx="1913890" cy="1913890"/>
            </a:xfrm>
          </p:grpSpPr>
          <p:sp>
            <p:nvSpPr>
              <p:cNvPr id="3645" name="Freeform 134">
                <a:extLst>
                  <a:ext uri="{FF2B5EF4-FFF2-40B4-BE49-F238E27FC236}">
                    <a16:creationId xmlns:a16="http://schemas.microsoft.com/office/drawing/2014/main" id="{8395B1DE-7491-EAB7-1DAF-48AD2107A3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5" name="Group 135">
              <a:extLst>
                <a:ext uri="{FF2B5EF4-FFF2-40B4-BE49-F238E27FC236}">
                  <a16:creationId xmlns:a16="http://schemas.microsoft.com/office/drawing/2014/main" id="{BA0A373D-55A5-D953-A355-8837F8E73529}"/>
                </a:ext>
              </a:extLst>
            </p:cNvPr>
            <p:cNvGrpSpPr/>
            <p:nvPr/>
          </p:nvGrpSpPr>
          <p:grpSpPr>
            <a:xfrm>
              <a:off x="7039293" y="2655630"/>
              <a:ext cx="82785" cy="82785"/>
              <a:chOff x="0" y="0"/>
              <a:chExt cx="1913890" cy="1913890"/>
            </a:xfrm>
          </p:grpSpPr>
          <p:sp>
            <p:nvSpPr>
              <p:cNvPr id="3644" name="Freeform 136">
                <a:extLst>
                  <a:ext uri="{FF2B5EF4-FFF2-40B4-BE49-F238E27FC236}">
                    <a16:creationId xmlns:a16="http://schemas.microsoft.com/office/drawing/2014/main" id="{C8DE4A9C-CA4C-01FC-10DA-616E32E492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6" name="Group 137">
              <a:extLst>
                <a:ext uri="{FF2B5EF4-FFF2-40B4-BE49-F238E27FC236}">
                  <a16:creationId xmlns:a16="http://schemas.microsoft.com/office/drawing/2014/main" id="{0FC9E50B-124D-1E8D-16E0-7ACB4DA0C57F}"/>
                </a:ext>
              </a:extLst>
            </p:cNvPr>
            <p:cNvGrpSpPr/>
            <p:nvPr/>
          </p:nvGrpSpPr>
          <p:grpSpPr>
            <a:xfrm>
              <a:off x="3793009" y="1037550"/>
              <a:ext cx="82785" cy="82785"/>
              <a:chOff x="0" y="0"/>
              <a:chExt cx="1913890" cy="1913890"/>
            </a:xfrm>
          </p:grpSpPr>
          <p:sp>
            <p:nvSpPr>
              <p:cNvPr id="3643" name="Freeform 138">
                <a:extLst>
                  <a:ext uri="{FF2B5EF4-FFF2-40B4-BE49-F238E27FC236}">
                    <a16:creationId xmlns:a16="http://schemas.microsoft.com/office/drawing/2014/main" id="{7E15B2AD-A126-C3B6-4982-84011EA0DD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7" name="Group 139">
              <a:extLst>
                <a:ext uri="{FF2B5EF4-FFF2-40B4-BE49-F238E27FC236}">
                  <a16:creationId xmlns:a16="http://schemas.microsoft.com/office/drawing/2014/main" id="{ED931AA8-CDBE-2A51-D3CB-49166AC7D8F0}"/>
                </a:ext>
              </a:extLst>
            </p:cNvPr>
            <p:cNvGrpSpPr/>
            <p:nvPr/>
          </p:nvGrpSpPr>
          <p:grpSpPr>
            <a:xfrm>
              <a:off x="3793009" y="4225250"/>
              <a:ext cx="82785" cy="82785"/>
              <a:chOff x="0" y="0"/>
              <a:chExt cx="1913890" cy="1913890"/>
            </a:xfrm>
          </p:grpSpPr>
          <p:sp>
            <p:nvSpPr>
              <p:cNvPr id="3642" name="Freeform 140">
                <a:extLst>
                  <a:ext uri="{FF2B5EF4-FFF2-40B4-BE49-F238E27FC236}">
                    <a16:creationId xmlns:a16="http://schemas.microsoft.com/office/drawing/2014/main" id="{8AB8350D-7772-B298-FBE7-2506BA786B8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8" name="Group 141">
              <a:extLst>
                <a:ext uri="{FF2B5EF4-FFF2-40B4-BE49-F238E27FC236}">
                  <a16:creationId xmlns:a16="http://schemas.microsoft.com/office/drawing/2014/main" id="{2C675CFB-146D-60ED-BF87-C6FC793BF34A}"/>
                </a:ext>
              </a:extLst>
            </p:cNvPr>
            <p:cNvGrpSpPr/>
            <p:nvPr/>
          </p:nvGrpSpPr>
          <p:grpSpPr>
            <a:xfrm>
              <a:off x="3793009" y="2655630"/>
              <a:ext cx="82785" cy="82785"/>
              <a:chOff x="0" y="0"/>
              <a:chExt cx="1913890" cy="1913890"/>
            </a:xfrm>
          </p:grpSpPr>
          <p:sp>
            <p:nvSpPr>
              <p:cNvPr id="3641" name="Freeform 142">
                <a:extLst>
                  <a:ext uri="{FF2B5EF4-FFF2-40B4-BE49-F238E27FC236}">
                    <a16:creationId xmlns:a16="http://schemas.microsoft.com/office/drawing/2014/main" id="{B404F295-280C-7A18-DE0B-764D72378C7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39" name="Group 143">
              <a:extLst>
                <a:ext uri="{FF2B5EF4-FFF2-40B4-BE49-F238E27FC236}">
                  <a16:creationId xmlns:a16="http://schemas.microsoft.com/office/drawing/2014/main" id="{E751DADA-CEC1-AB8C-26ED-7629CFBF059E}"/>
                </a:ext>
              </a:extLst>
            </p:cNvPr>
            <p:cNvGrpSpPr/>
            <p:nvPr/>
          </p:nvGrpSpPr>
          <p:grpSpPr>
            <a:xfrm>
              <a:off x="1083805" y="1574705"/>
              <a:ext cx="82785" cy="82785"/>
              <a:chOff x="0" y="0"/>
              <a:chExt cx="1913890" cy="1913890"/>
            </a:xfrm>
          </p:grpSpPr>
          <p:sp>
            <p:nvSpPr>
              <p:cNvPr id="3640" name="Freeform 144">
                <a:extLst>
                  <a:ext uri="{FF2B5EF4-FFF2-40B4-BE49-F238E27FC236}">
                    <a16:creationId xmlns:a16="http://schemas.microsoft.com/office/drawing/2014/main" id="{8B1A9294-8655-2FD3-6CF1-4ED5D86C79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0" name="Group 145">
              <a:extLst>
                <a:ext uri="{FF2B5EF4-FFF2-40B4-BE49-F238E27FC236}">
                  <a16:creationId xmlns:a16="http://schemas.microsoft.com/office/drawing/2014/main" id="{DB013E20-E84F-CBA1-A4C0-1A450574F0F9}"/>
                </a:ext>
              </a:extLst>
            </p:cNvPr>
            <p:cNvGrpSpPr/>
            <p:nvPr/>
          </p:nvGrpSpPr>
          <p:grpSpPr>
            <a:xfrm>
              <a:off x="1083805" y="4762405"/>
              <a:ext cx="82785" cy="82785"/>
              <a:chOff x="0" y="0"/>
              <a:chExt cx="1913890" cy="1913890"/>
            </a:xfrm>
          </p:grpSpPr>
          <p:sp>
            <p:nvSpPr>
              <p:cNvPr id="3639" name="Freeform 146">
                <a:extLst>
                  <a:ext uri="{FF2B5EF4-FFF2-40B4-BE49-F238E27FC236}">
                    <a16:creationId xmlns:a16="http://schemas.microsoft.com/office/drawing/2014/main" id="{C36EE2E6-8958-153F-95E3-96DBA8E03C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1" name="Group 147">
              <a:extLst>
                <a:ext uri="{FF2B5EF4-FFF2-40B4-BE49-F238E27FC236}">
                  <a16:creationId xmlns:a16="http://schemas.microsoft.com/office/drawing/2014/main" id="{DD56131C-5409-1880-B8B9-069F1B44B3D3}"/>
                </a:ext>
              </a:extLst>
            </p:cNvPr>
            <p:cNvGrpSpPr/>
            <p:nvPr/>
          </p:nvGrpSpPr>
          <p:grpSpPr>
            <a:xfrm>
              <a:off x="1083805" y="3192785"/>
              <a:ext cx="82785" cy="82785"/>
              <a:chOff x="0" y="0"/>
              <a:chExt cx="1913890" cy="1913890"/>
            </a:xfrm>
          </p:grpSpPr>
          <p:sp>
            <p:nvSpPr>
              <p:cNvPr id="3638" name="Freeform 148">
                <a:extLst>
                  <a:ext uri="{FF2B5EF4-FFF2-40B4-BE49-F238E27FC236}">
                    <a16:creationId xmlns:a16="http://schemas.microsoft.com/office/drawing/2014/main" id="{31123B84-EF28-062A-69F0-D85740D251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2" name="Group 149">
              <a:extLst>
                <a:ext uri="{FF2B5EF4-FFF2-40B4-BE49-F238E27FC236}">
                  <a16:creationId xmlns:a16="http://schemas.microsoft.com/office/drawing/2014/main" id="{56DE44D3-C6D6-08FE-934C-E51BFC139AC8}"/>
                </a:ext>
              </a:extLst>
            </p:cNvPr>
            <p:cNvGrpSpPr/>
            <p:nvPr/>
          </p:nvGrpSpPr>
          <p:grpSpPr>
            <a:xfrm>
              <a:off x="1083805" y="0"/>
              <a:ext cx="82785" cy="82785"/>
              <a:chOff x="0" y="0"/>
              <a:chExt cx="1913890" cy="1913890"/>
            </a:xfrm>
          </p:grpSpPr>
          <p:sp>
            <p:nvSpPr>
              <p:cNvPr id="3637" name="Freeform 150">
                <a:extLst>
                  <a:ext uri="{FF2B5EF4-FFF2-40B4-BE49-F238E27FC236}">
                    <a16:creationId xmlns:a16="http://schemas.microsoft.com/office/drawing/2014/main" id="{A5795056-3D12-DC53-B16D-88DC36284F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3" name="Group 151">
              <a:extLst>
                <a:ext uri="{FF2B5EF4-FFF2-40B4-BE49-F238E27FC236}">
                  <a16:creationId xmlns:a16="http://schemas.microsoft.com/office/drawing/2014/main" id="{E876775B-70B8-B652-355E-4BD662AE0C84}"/>
                </a:ext>
              </a:extLst>
            </p:cNvPr>
            <p:cNvGrpSpPr/>
            <p:nvPr/>
          </p:nvGrpSpPr>
          <p:grpSpPr>
            <a:xfrm>
              <a:off x="7577954" y="1574705"/>
              <a:ext cx="82785" cy="82785"/>
              <a:chOff x="0" y="0"/>
              <a:chExt cx="1913890" cy="1913890"/>
            </a:xfrm>
          </p:grpSpPr>
          <p:sp>
            <p:nvSpPr>
              <p:cNvPr id="3636" name="Freeform 152">
                <a:extLst>
                  <a:ext uri="{FF2B5EF4-FFF2-40B4-BE49-F238E27FC236}">
                    <a16:creationId xmlns:a16="http://schemas.microsoft.com/office/drawing/2014/main" id="{C8E565B8-341E-33FB-50C5-D0CAC16F3D1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4" name="Group 153">
              <a:extLst>
                <a:ext uri="{FF2B5EF4-FFF2-40B4-BE49-F238E27FC236}">
                  <a16:creationId xmlns:a16="http://schemas.microsoft.com/office/drawing/2014/main" id="{C752267D-DCF1-485A-2919-D08A8C6F0221}"/>
                </a:ext>
              </a:extLst>
            </p:cNvPr>
            <p:cNvGrpSpPr/>
            <p:nvPr/>
          </p:nvGrpSpPr>
          <p:grpSpPr>
            <a:xfrm>
              <a:off x="7577954" y="4762405"/>
              <a:ext cx="82785" cy="82785"/>
              <a:chOff x="0" y="0"/>
              <a:chExt cx="1913890" cy="1913890"/>
            </a:xfrm>
          </p:grpSpPr>
          <p:sp>
            <p:nvSpPr>
              <p:cNvPr id="3635" name="Freeform 154">
                <a:extLst>
                  <a:ext uri="{FF2B5EF4-FFF2-40B4-BE49-F238E27FC236}">
                    <a16:creationId xmlns:a16="http://schemas.microsoft.com/office/drawing/2014/main" id="{3CDC8E94-8FBB-E438-7A75-775605B307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5" name="Group 155">
              <a:extLst>
                <a:ext uri="{FF2B5EF4-FFF2-40B4-BE49-F238E27FC236}">
                  <a16:creationId xmlns:a16="http://schemas.microsoft.com/office/drawing/2014/main" id="{DDAA80D5-07FE-87CA-DF36-AA68D28D6816}"/>
                </a:ext>
              </a:extLst>
            </p:cNvPr>
            <p:cNvGrpSpPr/>
            <p:nvPr/>
          </p:nvGrpSpPr>
          <p:grpSpPr>
            <a:xfrm>
              <a:off x="7577954" y="3192785"/>
              <a:ext cx="82785" cy="82785"/>
              <a:chOff x="0" y="0"/>
              <a:chExt cx="1913890" cy="1913890"/>
            </a:xfrm>
          </p:grpSpPr>
          <p:sp>
            <p:nvSpPr>
              <p:cNvPr id="3634" name="Freeform 156">
                <a:extLst>
                  <a:ext uri="{FF2B5EF4-FFF2-40B4-BE49-F238E27FC236}">
                    <a16:creationId xmlns:a16="http://schemas.microsoft.com/office/drawing/2014/main" id="{80A5C32B-2CBB-12A2-2010-5B06D7D1F3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6" name="Group 157">
              <a:extLst>
                <a:ext uri="{FF2B5EF4-FFF2-40B4-BE49-F238E27FC236}">
                  <a16:creationId xmlns:a16="http://schemas.microsoft.com/office/drawing/2014/main" id="{777BA4A2-4FBC-6B4A-1587-D8F4F061FEF8}"/>
                </a:ext>
              </a:extLst>
            </p:cNvPr>
            <p:cNvGrpSpPr/>
            <p:nvPr/>
          </p:nvGrpSpPr>
          <p:grpSpPr>
            <a:xfrm>
              <a:off x="7577954" y="0"/>
              <a:ext cx="82785" cy="82785"/>
              <a:chOff x="0" y="0"/>
              <a:chExt cx="1913890" cy="1913890"/>
            </a:xfrm>
          </p:grpSpPr>
          <p:sp>
            <p:nvSpPr>
              <p:cNvPr id="3633" name="Freeform 158">
                <a:extLst>
                  <a:ext uri="{FF2B5EF4-FFF2-40B4-BE49-F238E27FC236}">
                    <a16:creationId xmlns:a16="http://schemas.microsoft.com/office/drawing/2014/main" id="{E9F31BEE-21FE-0E37-4BC1-A805D3E380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7" name="Group 159">
              <a:extLst>
                <a:ext uri="{FF2B5EF4-FFF2-40B4-BE49-F238E27FC236}">
                  <a16:creationId xmlns:a16="http://schemas.microsoft.com/office/drawing/2014/main" id="{A1B6EC9A-42A4-A819-2120-41A2E1AF8B4A}"/>
                </a:ext>
              </a:extLst>
            </p:cNvPr>
            <p:cNvGrpSpPr/>
            <p:nvPr/>
          </p:nvGrpSpPr>
          <p:grpSpPr>
            <a:xfrm>
              <a:off x="4331670" y="1574705"/>
              <a:ext cx="82785" cy="82785"/>
              <a:chOff x="0" y="0"/>
              <a:chExt cx="1913890" cy="1913890"/>
            </a:xfrm>
          </p:grpSpPr>
          <p:sp>
            <p:nvSpPr>
              <p:cNvPr id="3632" name="Freeform 160">
                <a:extLst>
                  <a:ext uri="{FF2B5EF4-FFF2-40B4-BE49-F238E27FC236}">
                    <a16:creationId xmlns:a16="http://schemas.microsoft.com/office/drawing/2014/main" id="{223FA7BF-5E58-1D8E-6873-D85AD2C2B11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8" name="Group 161">
              <a:extLst>
                <a:ext uri="{FF2B5EF4-FFF2-40B4-BE49-F238E27FC236}">
                  <a16:creationId xmlns:a16="http://schemas.microsoft.com/office/drawing/2014/main" id="{F942576F-31B9-2129-0058-180958A51649}"/>
                </a:ext>
              </a:extLst>
            </p:cNvPr>
            <p:cNvGrpSpPr/>
            <p:nvPr/>
          </p:nvGrpSpPr>
          <p:grpSpPr>
            <a:xfrm>
              <a:off x="4331670" y="4762405"/>
              <a:ext cx="82785" cy="82785"/>
              <a:chOff x="0" y="0"/>
              <a:chExt cx="1913890" cy="1913890"/>
            </a:xfrm>
          </p:grpSpPr>
          <p:sp>
            <p:nvSpPr>
              <p:cNvPr id="3631" name="Freeform 162">
                <a:extLst>
                  <a:ext uri="{FF2B5EF4-FFF2-40B4-BE49-F238E27FC236}">
                    <a16:creationId xmlns:a16="http://schemas.microsoft.com/office/drawing/2014/main" id="{F1668A44-A1F2-8C07-8DDE-1CC4EF1076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49" name="Group 163">
              <a:extLst>
                <a:ext uri="{FF2B5EF4-FFF2-40B4-BE49-F238E27FC236}">
                  <a16:creationId xmlns:a16="http://schemas.microsoft.com/office/drawing/2014/main" id="{4383DDDA-5208-E97D-D4B2-8E28FB01CC01}"/>
                </a:ext>
              </a:extLst>
            </p:cNvPr>
            <p:cNvGrpSpPr/>
            <p:nvPr/>
          </p:nvGrpSpPr>
          <p:grpSpPr>
            <a:xfrm>
              <a:off x="4331670" y="3192785"/>
              <a:ext cx="82785" cy="82785"/>
              <a:chOff x="0" y="0"/>
              <a:chExt cx="1913890" cy="1913890"/>
            </a:xfrm>
          </p:grpSpPr>
          <p:sp>
            <p:nvSpPr>
              <p:cNvPr id="3630" name="Freeform 164">
                <a:extLst>
                  <a:ext uri="{FF2B5EF4-FFF2-40B4-BE49-F238E27FC236}">
                    <a16:creationId xmlns:a16="http://schemas.microsoft.com/office/drawing/2014/main" id="{62F75BDB-E706-B92C-D0D1-31456F4B20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0" name="Group 165">
              <a:extLst>
                <a:ext uri="{FF2B5EF4-FFF2-40B4-BE49-F238E27FC236}">
                  <a16:creationId xmlns:a16="http://schemas.microsoft.com/office/drawing/2014/main" id="{133FCB0B-6A98-538E-D3F5-F5B786CFFD7F}"/>
                </a:ext>
              </a:extLst>
            </p:cNvPr>
            <p:cNvGrpSpPr/>
            <p:nvPr/>
          </p:nvGrpSpPr>
          <p:grpSpPr>
            <a:xfrm>
              <a:off x="4331670" y="0"/>
              <a:ext cx="82785" cy="82785"/>
              <a:chOff x="0" y="0"/>
              <a:chExt cx="1913890" cy="1913890"/>
            </a:xfrm>
          </p:grpSpPr>
          <p:sp>
            <p:nvSpPr>
              <p:cNvPr id="3629" name="Freeform 166">
                <a:extLst>
                  <a:ext uri="{FF2B5EF4-FFF2-40B4-BE49-F238E27FC236}">
                    <a16:creationId xmlns:a16="http://schemas.microsoft.com/office/drawing/2014/main" id="{AE004F99-346B-0CDD-E8F6-254A0C7C46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1" name="Group 167">
              <a:extLst>
                <a:ext uri="{FF2B5EF4-FFF2-40B4-BE49-F238E27FC236}">
                  <a16:creationId xmlns:a16="http://schemas.microsoft.com/office/drawing/2014/main" id="{721AF5D9-7A0C-C1A3-AED3-467D11B1C766}"/>
                </a:ext>
              </a:extLst>
            </p:cNvPr>
            <p:cNvGrpSpPr/>
            <p:nvPr/>
          </p:nvGrpSpPr>
          <p:grpSpPr>
            <a:xfrm>
              <a:off x="1623665" y="2112901"/>
              <a:ext cx="82785" cy="82785"/>
              <a:chOff x="0" y="0"/>
              <a:chExt cx="1913890" cy="1913890"/>
            </a:xfrm>
          </p:grpSpPr>
          <p:sp>
            <p:nvSpPr>
              <p:cNvPr id="3628" name="Freeform 168">
                <a:extLst>
                  <a:ext uri="{FF2B5EF4-FFF2-40B4-BE49-F238E27FC236}">
                    <a16:creationId xmlns:a16="http://schemas.microsoft.com/office/drawing/2014/main" id="{3907BD7B-F529-D9C6-8196-FA540A721B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2" name="Group 169">
              <a:extLst>
                <a:ext uri="{FF2B5EF4-FFF2-40B4-BE49-F238E27FC236}">
                  <a16:creationId xmlns:a16="http://schemas.microsoft.com/office/drawing/2014/main" id="{33C584D7-5B73-6303-8406-59166542F308}"/>
                </a:ext>
              </a:extLst>
            </p:cNvPr>
            <p:cNvGrpSpPr/>
            <p:nvPr/>
          </p:nvGrpSpPr>
          <p:grpSpPr>
            <a:xfrm>
              <a:off x="1623665" y="5300601"/>
              <a:ext cx="82785" cy="82785"/>
              <a:chOff x="0" y="0"/>
              <a:chExt cx="1913890" cy="1913890"/>
            </a:xfrm>
          </p:grpSpPr>
          <p:sp>
            <p:nvSpPr>
              <p:cNvPr id="3627" name="Freeform 170">
                <a:extLst>
                  <a:ext uri="{FF2B5EF4-FFF2-40B4-BE49-F238E27FC236}">
                    <a16:creationId xmlns:a16="http://schemas.microsoft.com/office/drawing/2014/main" id="{C3F0423C-9FE1-DF03-49A9-117BEA4095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3" name="Group 171">
              <a:extLst>
                <a:ext uri="{FF2B5EF4-FFF2-40B4-BE49-F238E27FC236}">
                  <a16:creationId xmlns:a16="http://schemas.microsoft.com/office/drawing/2014/main" id="{7A2723D1-D8E3-3C2C-A390-1B2D654AB16A}"/>
                </a:ext>
              </a:extLst>
            </p:cNvPr>
            <p:cNvGrpSpPr/>
            <p:nvPr/>
          </p:nvGrpSpPr>
          <p:grpSpPr>
            <a:xfrm>
              <a:off x="1623665" y="3730981"/>
              <a:ext cx="82785" cy="82785"/>
              <a:chOff x="0" y="0"/>
              <a:chExt cx="1913890" cy="1913890"/>
            </a:xfrm>
          </p:grpSpPr>
          <p:sp>
            <p:nvSpPr>
              <p:cNvPr id="3626" name="Freeform 172">
                <a:extLst>
                  <a:ext uri="{FF2B5EF4-FFF2-40B4-BE49-F238E27FC236}">
                    <a16:creationId xmlns:a16="http://schemas.microsoft.com/office/drawing/2014/main" id="{B9EA14B4-AEE1-13ED-D778-D79B249E0DF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4" name="Group 173">
              <a:extLst>
                <a:ext uri="{FF2B5EF4-FFF2-40B4-BE49-F238E27FC236}">
                  <a16:creationId xmlns:a16="http://schemas.microsoft.com/office/drawing/2014/main" id="{1E0156CB-8A5C-2EE5-DC6B-D5FED1BECE29}"/>
                </a:ext>
              </a:extLst>
            </p:cNvPr>
            <p:cNvGrpSpPr/>
            <p:nvPr/>
          </p:nvGrpSpPr>
          <p:grpSpPr>
            <a:xfrm>
              <a:off x="1623665" y="538196"/>
              <a:ext cx="82785" cy="82785"/>
              <a:chOff x="0" y="0"/>
              <a:chExt cx="1913890" cy="1913890"/>
            </a:xfrm>
          </p:grpSpPr>
          <p:sp>
            <p:nvSpPr>
              <p:cNvPr id="3625" name="Freeform 174">
                <a:extLst>
                  <a:ext uri="{FF2B5EF4-FFF2-40B4-BE49-F238E27FC236}">
                    <a16:creationId xmlns:a16="http://schemas.microsoft.com/office/drawing/2014/main" id="{8A14D2F5-F6BE-A84A-193E-AE018BAF5AC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5" name="Group 175">
              <a:extLst>
                <a:ext uri="{FF2B5EF4-FFF2-40B4-BE49-F238E27FC236}">
                  <a16:creationId xmlns:a16="http://schemas.microsoft.com/office/drawing/2014/main" id="{8C742DD3-BAE1-1D93-0F90-25A4CBE6F3A4}"/>
                </a:ext>
              </a:extLst>
            </p:cNvPr>
            <p:cNvGrpSpPr/>
            <p:nvPr/>
          </p:nvGrpSpPr>
          <p:grpSpPr>
            <a:xfrm>
              <a:off x="4871530" y="2112901"/>
              <a:ext cx="82785" cy="82785"/>
              <a:chOff x="0" y="0"/>
              <a:chExt cx="1913890" cy="1913890"/>
            </a:xfrm>
          </p:grpSpPr>
          <p:sp>
            <p:nvSpPr>
              <p:cNvPr id="3624" name="Freeform 176">
                <a:extLst>
                  <a:ext uri="{FF2B5EF4-FFF2-40B4-BE49-F238E27FC236}">
                    <a16:creationId xmlns:a16="http://schemas.microsoft.com/office/drawing/2014/main" id="{582B050F-7467-FD44-39B7-0FE9F211D2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6" name="Group 177">
              <a:extLst>
                <a:ext uri="{FF2B5EF4-FFF2-40B4-BE49-F238E27FC236}">
                  <a16:creationId xmlns:a16="http://schemas.microsoft.com/office/drawing/2014/main" id="{CFCC6A5D-B598-CF70-7559-5357526FB325}"/>
                </a:ext>
              </a:extLst>
            </p:cNvPr>
            <p:cNvGrpSpPr/>
            <p:nvPr/>
          </p:nvGrpSpPr>
          <p:grpSpPr>
            <a:xfrm>
              <a:off x="4871530" y="5300601"/>
              <a:ext cx="82785" cy="82785"/>
              <a:chOff x="0" y="0"/>
              <a:chExt cx="1913890" cy="1913890"/>
            </a:xfrm>
          </p:grpSpPr>
          <p:sp>
            <p:nvSpPr>
              <p:cNvPr id="3623" name="Freeform 178">
                <a:extLst>
                  <a:ext uri="{FF2B5EF4-FFF2-40B4-BE49-F238E27FC236}">
                    <a16:creationId xmlns:a16="http://schemas.microsoft.com/office/drawing/2014/main" id="{FC1A345E-C8F5-4C5A-5373-B77A14A87D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7" name="Group 179">
              <a:extLst>
                <a:ext uri="{FF2B5EF4-FFF2-40B4-BE49-F238E27FC236}">
                  <a16:creationId xmlns:a16="http://schemas.microsoft.com/office/drawing/2014/main" id="{BE847F55-5BC2-B3B6-003C-9572D5A23EBA}"/>
                </a:ext>
              </a:extLst>
            </p:cNvPr>
            <p:cNvGrpSpPr/>
            <p:nvPr/>
          </p:nvGrpSpPr>
          <p:grpSpPr>
            <a:xfrm>
              <a:off x="4871530" y="3730981"/>
              <a:ext cx="82785" cy="82785"/>
              <a:chOff x="0" y="0"/>
              <a:chExt cx="1913890" cy="1913890"/>
            </a:xfrm>
          </p:grpSpPr>
          <p:sp>
            <p:nvSpPr>
              <p:cNvPr id="3622" name="Freeform 180">
                <a:extLst>
                  <a:ext uri="{FF2B5EF4-FFF2-40B4-BE49-F238E27FC236}">
                    <a16:creationId xmlns:a16="http://schemas.microsoft.com/office/drawing/2014/main" id="{4BA38875-764C-F173-D07B-0376A44F377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8" name="Group 181">
              <a:extLst>
                <a:ext uri="{FF2B5EF4-FFF2-40B4-BE49-F238E27FC236}">
                  <a16:creationId xmlns:a16="http://schemas.microsoft.com/office/drawing/2014/main" id="{D23BC48C-006A-FD7F-E3B8-3E127C65A4FD}"/>
                </a:ext>
              </a:extLst>
            </p:cNvPr>
            <p:cNvGrpSpPr/>
            <p:nvPr/>
          </p:nvGrpSpPr>
          <p:grpSpPr>
            <a:xfrm>
              <a:off x="4871530" y="538196"/>
              <a:ext cx="82785" cy="82785"/>
              <a:chOff x="0" y="0"/>
              <a:chExt cx="1913890" cy="1913890"/>
            </a:xfrm>
          </p:grpSpPr>
          <p:sp>
            <p:nvSpPr>
              <p:cNvPr id="3621" name="Freeform 182">
                <a:extLst>
                  <a:ext uri="{FF2B5EF4-FFF2-40B4-BE49-F238E27FC236}">
                    <a16:creationId xmlns:a16="http://schemas.microsoft.com/office/drawing/2014/main" id="{CE9ECD99-1D9C-26D0-95AD-5A8ED580296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9" name="Group 183">
              <a:extLst>
                <a:ext uri="{FF2B5EF4-FFF2-40B4-BE49-F238E27FC236}">
                  <a16:creationId xmlns:a16="http://schemas.microsoft.com/office/drawing/2014/main" id="{4950A702-D911-169F-3C9D-A88FBA3283B3}"/>
                </a:ext>
              </a:extLst>
            </p:cNvPr>
            <p:cNvGrpSpPr/>
            <p:nvPr/>
          </p:nvGrpSpPr>
          <p:grpSpPr>
            <a:xfrm>
              <a:off x="6405" y="2112901"/>
              <a:ext cx="82785" cy="82785"/>
              <a:chOff x="0" y="0"/>
              <a:chExt cx="1913890" cy="1913890"/>
            </a:xfrm>
          </p:grpSpPr>
          <p:sp>
            <p:nvSpPr>
              <p:cNvPr id="3620" name="Freeform 184">
                <a:extLst>
                  <a:ext uri="{FF2B5EF4-FFF2-40B4-BE49-F238E27FC236}">
                    <a16:creationId xmlns:a16="http://schemas.microsoft.com/office/drawing/2014/main" id="{5F632ABE-5C0B-729F-63ED-F7CAD1F328C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0" name="Group 185">
              <a:extLst>
                <a:ext uri="{FF2B5EF4-FFF2-40B4-BE49-F238E27FC236}">
                  <a16:creationId xmlns:a16="http://schemas.microsoft.com/office/drawing/2014/main" id="{08F47224-B81D-CCBF-D1F4-999A97C4B55C}"/>
                </a:ext>
              </a:extLst>
            </p:cNvPr>
            <p:cNvGrpSpPr/>
            <p:nvPr/>
          </p:nvGrpSpPr>
          <p:grpSpPr>
            <a:xfrm>
              <a:off x="6405" y="5300601"/>
              <a:ext cx="82785" cy="82785"/>
              <a:chOff x="0" y="0"/>
              <a:chExt cx="1913890" cy="1913890"/>
            </a:xfrm>
          </p:grpSpPr>
          <p:sp>
            <p:nvSpPr>
              <p:cNvPr id="3619" name="Freeform 186">
                <a:extLst>
                  <a:ext uri="{FF2B5EF4-FFF2-40B4-BE49-F238E27FC236}">
                    <a16:creationId xmlns:a16="http://schemas.microsoft.com/office/drawing/2014/main" id="{4B479E6E-BCD6-7A22-B541-37347A5796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1" name="Group 187">
              <a:extLst>
                <a:ext uri="{FF2B5EF4-FFF2-40B4-BE49-F238E27FC236}">
                  <a16:creationId xmlns:a16="http://schemas.microsoft.com/office/drawing/2014/main" id="{DD8588BF-D4B3-0C62-09AC-B2AC382C56CC}"/>
                </a:ext>
              </a:extLst>
            </p:cNvPr>
            <p:cNvGrpSpPr/>
            <p:nvPr/>
          </p:nvGrpSpPr>
          <p:grpSpPr>
            <a:xfrm>
              <a:off x="6405" y="3730981"/>
              <a:ext cx="82785" cy="82785"/>
              <a:chOff x="0" y="0"/>
              <a:chExt cx="1913890" cy="1913890"/>
            </a:xfrm>
          </p:grpSpPr>
          <p:sp>
            <p:nvSpPr>
              <p:cNvPr id="3618" name="Freeform 188">
                <a:extLst>
                  <a:ext uri="{FF2B5EF4-FFF2-40B4-BE49-F238E27FC236}">
                    <a16:creationId xmlns:a16="http://schemas.microsoft.com/office/drawing/2014/main" id="{AFFAC8CA-4DA9-542D-BC39-D887DBA969B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2" name="Group 189">
              <a:extLst>
                <a:ext uri="{FF2B5EF4-FFF2-40B4-BE49-F238E27FC236}">
                  <a16:creationId xmlns:a16="http://schemas.microsoft.com/office/drawing/2014/main" id="{E2F00D59-1F1C-AEA2-C1DB-0AEDF4F8847E}"/>
                </a:ext>
              </a:extLst>
            </p:cNvPr>
            <p:cNvGrpSpPr/>
            <p:nvPr/>
          </p:nvGrpSpPr>
          <p:grpSpPr>
            <a:xfrm>
              <a:off x="6405" y="538196"/>
              <a:ext cx="82785" cy="82785"/>
              <a:chOff x="0" y="0"/>
              <a:chExt cx="1913890" cy="1913890"/>
            </a:xfrm>
          </p:grpSpPr>
          <p:sp>
            <p:nvSpPr>
              <p:cNvPr id="3617" name="Freeform 190">
                <a:extLst>
                  <a:ext uri="{FF2B5EF4-FFF2-40B4-BE49-F238E27FC236}">
                    <a16:creationId xmlns:a16="http://schemas.microsoft.com/office/drawing/2014/main" id="{A8CBA107-91FF-25BF-CDAC-C8C3DBB23F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3" name="Group 191">
              <a:extLst>
                <a:ext uri="{FF2B5EF4-FFF2-40B4-BE49-F238E27FC236}">
                  <a16:creationId xmlns:a16="http://schemas.microsoft.com/office/drawing/2014/main" id="{FB9FA627-6C4C-853B-516F-997A90C90FC0}"/>
                </a:ext>
              </a:extLst>
            </p:cNvPr>
            <p:cNvGrpSpPr/>
            <p:nvPr/>
          </p:nvGrpSpPr>
          <p:grpSpPr>
            <a:xfrm>
              <a:off x="6500554" y="2112901"/>
              <a:ext cx="82785" cy="82785"/>
              <a:chOff x="0" y="0"/>
              <a:chExt cx="1913890" cy="1913890"/>
            </a:xfrm>
          </p:grpSpPr>
          <p:sp>
            <p:nvSpPr>
              <p:cNvPr id="3616" name="Freeform 192">
                <a:extLst>
                  <a:ext uri="{FF2B5EF4-FFF2-40B4-BE49-F238E27FC236}">
                    <a16:creationId xmlns:a16="http://schemas.microsoft.com/office/drawing/2014/main" id="{65F7CB91-34FA-F0F7-11C8-8C728AC218A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4" name="Group 193">
              <a:extLst>
                <a:ext uri="{FF2B5EF4-FFF2-40B4-BE49-F238E27FC236}">
                  <a16:creationId xmlns:a16="http://schemas.microsoft.com/office/drawing/2014/main" id="{10BB7974-2130-DA2D-75AD-72CED5044C45}"/>
                </a:ext>
              </a:extLst>
            </p:cNvPr>
            <p:cNvGrpSpPr/>
            <p:nvPr/>
          </p:nvGrpSpPr>
          <p:grpSpPr>
            <a:xfrm>
              <a:off x="6500554" y="5300601"/>
              <a:ext cx="82785" cy="82785"/>
              <a:chOff x="0" y="0"/>
              <a:chExt cx="1913890" cy="1913890"/>
            </a:xfrm>
          </p:grpSpPr>
          <p:sp>
            <p:nvSpPr>
              <p:cNvPr id="3615" name="Freeform 194">
                <a:extLst>
                  <a:ext uri="{FF2B5EF4-FFF2-40B4-BE49-F238E27FC236}">
                    <a16:creationId xmlns:a16="http://schemas.microsoft.com/office/drawing/2014/main" id="{4A4264D6-4257-45DF-A288-64F4A3793F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5" name="Group 195">
              <a:extLst>
                <a:ext uri="{FF2B5EF4-FFF2-40B4-BE49-F238E27FC236}">
                  <a16:creationId xmlns:a16="http://schemas.microsoft.com/office/drawing/2014/main" id="{3D43EEE3-17C6-F82A-F387-46CEB9642A7B}"/>
                </a:ext>
              </a:extLst>
            </p:cNvPr>
            <p:cNvGrpSpPr/>
            <p:nvPr/>
          </p:nvGrpSpPr>
          <p:grpSpPr>
            <a:xfrm>
              <a:off x="6500554" y="3730981"/>
              <a:ext cx="82785" cy="82785"/>
              <a:chOff x="0" y="0"/>
              <a:chExt cx="1913890" cy="1913890"/>
            </a:xfrm>
          </p:grpSpPr>
          <p:sp>
            <p:nvSpPr>
              <p:cNvPr id="3614" name="Freeform 196">
                <a:extLst>
                  <a:ext uri="{FF2B5EF4-FFF2-40B4-BE49-F238E27FC236}">
                    <a16:creationId xmlns:a16="http://schemas.microsoft.com/office/drawing/2014/main" id="{B3709A86-EDF5-574B-C2BE-7DD1FF510D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6" name="Group 197">
              <a:extLst>
                <a:ext uri="{FF2B5EF4-FFF2-40B4-BE49-F238E27FC236}">
                  <a16:creationId xmlns:a16="http://schemas.microsoft.com/office/drawing/2014/main" id="{A09A3B74-9F07-0DA9-474D-DDA283CA66D8}"/>
                </a:ext>
              </a:extLst>
            </p:cNvPr>
            <p:cNvGrpSpPr/>
            <p:nvPr/>
          </p:nvGrpSpPr>
          <p:grpSpPr>
            <a:xfrm>
              <a:off x="6500554" y="538196"/>
              <a:ext cx="82785" cy="82785"/>
              <a:chOff x="0" y="0"/>
              <a:chExt cx="1913890" cy="1913890"/>
            </a:xfrm>
          </p:grpSpPr>
          <p:sp>
            <p:nvSpPr>
              <p:cNvPr id="3613" name="Freeform 198">
                <a:extLst>
                  <a:ext uri="{FF2B5EF4-FFF2-40B4-BE49-F238E27FC236}">
                    <a16:creationId xmlns:a16="http://schemas.microsoft.com/office/drawing/2014/main" id="{E699FD0C-D179-1D85-F61A-690AF3A057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7" name="Group 199">
              <a:extLst>
                <a:ext uri="{FF2B5EF4-FFF2-40B4-BE49-F238E27FC236}">
                  <a16:creationId xmlns:a16="http://schemas.microsoft.com/office/drawing/2014/main" id="{311C03A4-BE3D-4F57-CD48-02F1AA51095D}"/>
                </a:ext>
              </a:extLst>
            </p:cNvPr>
            <p:cNvGrpSpPr/>
            <p:nvPr/>
          </p:nvGrpSpPr>
          <p:grpSpPr>
            <a:xfrm>
              <a:off x="3254270" y="2112901"/>
              <a:ext cx="82785" cy="82785"/>
              <a:chOff x="0" y="0"/>
              <a:chExt cx="1913890" cy="1913890"/>
            </a:xfrm>
          </p:grpSpPr>
          <p:sp>
            <p:nvSpPr>
              <p:cNvPr id="3612" name="Freeform 200">
                <a:extLst>
                  <a:ext uri="{FF2B5EF4-FFF2-40B4-BE49-F238E27FC236}">
                    <a16:creationId xmlns:a16="http://schemas.microsoft.com/office/drawing/2014/main" id="{3F90CD40-E9DB-160A-7091-AED5E576E56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8" name="Group 201">
              <a:extLst>
                <a:ext uri="{FF2B5EF4-FFF2-40B4-BE49-F238E27FC236}">
                  <a16:creationId xmlns:a16="http://schemas.microsoft.com/office/drawing/2014/main" id="{BB9069AB-874C-5E0B-3BC7-3558F719B145}"/>
                </a:ext>
              </a:extLst>
            </p:cNvPr>
            <p:cNvGrpSpPr/>
            <p:nvPr/>
          </p:nvGrpSpPr>
          <p:grpSpPr>
            <a:xfrm>
              <a:off x="3254270" y="5300601"/>
              <a:ext cx="82785" cy="82785"/>
              <a:chOff x="0" y="0"/>
              <a:chExt cx="1913890" cy="1913890"/>
            </a:xfrm>
          </p:grpSpPr>
          <p:sp>
            <p:nvSpPr>
              <p:cNvPr id="3611" name="Freeform 202">
                <a:extLst>
                  <a:ext uri="{FF2B5EF4-FFF2-40B4-BE49-F238E27FC236}">
                    <a16:creationId xmlns:a16="http://schemas.microsoft.com/office/drawing/2014/main" id="{84BADC48-1BD7-88A9-8667-030D54DAE3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9" name="Group 203">
              <a:extLst>
                <a:ext uri="{FF2B5EF4-FFF2-40B4-BE49-F238E27FC236}">
                  <a16:creationId xmlns:a16="http://schemas.microsoft.com/office/drawing/2014/main" id="{11F0AE42-4670-2AF9-829F-D663F7834B25}"/>
                </a:ext>
              </a:extLst>
            </p:cNvPr>
            <p:cNvGrpSpPr/>
            <p:nvPr/>
          </p:nvGrpSpPr>
          <p:grpSpPr>
            <a:xfrm>
              <a:off x="3254270" y="3730981"/>
              <a:ext cx="82785" cy="82785"/>
              <a:chOff x="0" y="0"/>
              <a:chExt cx="1913890" cy="1913890"/>
            </a:xfrm>
          </p:grpSpPr>
          <p:sp>
            <p:nvSpPr>
              <p:cNvPr id="3610" name="Freeform 204">
                <a:extLst>
                  <a:ext uri="{FF2B5EF4-FFF2-40B4-BE49-F238E27FC236}">
                    <a16:creationId xmlns:a16="http://schemas.microsoft.com/office/drawing/2014/main" id="{61D2E619-89B7-9E4C-D7CC-B879F0309A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0" name="Group 205">
              <a:extLst>
                <a:ext uri="{FF2B5EF4-FFF2-40B4-BE49-F238E27FC236}">
                  <a16:creationId xmlns:a16="http://schemas.microsoft.com/office/drawing/2014/main" id="{A557E0A7-6A3E-6821-C343-3A35A5ED30C7}"/>
                </a:ext>
              </a:extLst>
            </p:cNvPr>
            <p:cNvGrpSpPr/>
            <p:nvPr/>
          </p:nvGrpSpPr>
          <p:grpSpPr>
            <a:xfrm>
              <a:off x="3254270" y="538196"/>
              <a:ext cx="82785" cy="82785"/>
              <a:chOff x="0" y="0"/>
              <a:chExt cx="1913890" cy="1913890"/>
            </a:xfrm>
          </p:grpSpPr>
          <p:sp>
            <p:nvSpPr>
              <p:cNvPr id="3609" name="Freeform 206">
                <a:extLst>
                  <a:ext uri="{FF2B5EF4-FFF2-40B4-BE49-F238E27FC236}">
                    <a16:creationId xmlns:a16="http://schemas.microsoft.com/office/drawing/2014/main" id="{0BCD2C63-D51F-E2F1-6883-6575F6F1DB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1" name="Group 207">
              <a:extLst>
                <a:ext uri="{FF2B5EF4-FFF2-40B4-BE49-F238E27FC236}">
                  <a16:creationId xmlns:a16="http://schemas.microsoft.com/office/drawing/2014/main" id="{247F4F9E-BA05-6BCE-B2AB-C2FFAF73E26F}"/>
                </a:ext>
              </a:extLst>
            </p:cNvPr>
            <p:cNvGrpSpPr/>
            <p:nvPr/>
          </p:nvGrpSpPr>
          <p:grpSpPr>
            <a:xfrm>
              <a:off x="2172630" y="1037550"/>
              <a:ext cx="82785" cy="82785"/>
              <a:chOff x="0" y="0"/>
              <a:chExt cx="1913890" cy="1913890"/>
            </a:xfrm>
          </p:grpSpPr>
          <p:sp>
            <p:nvSpPr>
              <p:cNvPr id="3608" name="Freeform 208">
                <a:extLst>
                  <a:ext uri="{FF2B5EF4-FFF2-40B4-BE49-F238E27FC236}">
                    <a16:creationId xmlns:a16="http://schemas.microsoft.com/office/drawing/2014/main" id="{21DB3C4F-30EB-19D6-37F5-355C75F833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2" name="Group 209">
              <a:extLst>
                <a:ext uri="{FF2B5EF4-FFF2-40B4-BE49-F238E27FC236}">
                  <a16:creationId xmlns:a16="http://schemas.microsoft.com/office/drawing/2014/main" id="{8129D94B-CE7F-CE59-4EF1-2B5239589C73}"/>
                </a:ext>
              </a:extLst>
            </p:cNvPr>
            <p:cNvGrpSpPr/>
            <p:nvPr/>
          </p:nvGrpSpPr>
          <p:grpSpPr>
            <a:xfrm>
              <a:off x="2172630" y="4225250"/>
              <a:ext cx="82785" cy="82785"/>
              <a:chOff x="0" y="0"/>
              <a:chExt cx="1913890" cy="1913890"/>
            </a:xfrm>
          </p:grpSpPr>
          <p:sp>
            <p:nvSpPr>
              <p:cNvPr id="3607" name="Freeform 210">
                <a:extLst>
                  <a:ext uri="{FF2B5EF4-FFF2-40B4-BE49-F238E27FC236}">
                    <a16:creationId xmlns:a16="http://schemas.microsoft.com/office/drawing/2014/main" id="{F2C40FD1-5131-39C3-124B-BA29DDE03A7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3" name="Group 211">
              <a:extLst>
                <a:ext uri="{FF2B5EF4-FFF2-40B4-BE49-F238E27FC236}">
                  <a16:creationId xmlns:a16="http://schemas.microsoft.com/office/drawing/2014/main" id="{9CA59418-0761-44B8-EC1C-8B0BB541017C}"/>
                </a:ext>
              </a:extLst>
            </p:cNvPr>
            <p:cNvGrpSpPr/>
            <p:nvPr/>
          </p:nvGrpSpPr>
          <p:grpSpPr>
            <a:xfrm>
              <a:off x="2172630" y="2655630"/>
              <a:ext cx="82785" cy="82785"/>
              <a:chOff x="0" y="0"/>
              <a:chExt cx="1913890" cy="1913890"/>
            </a:xfrm>
          </p:grpSpPr>
          <p:sp>
            <p:nvSpPr>
              <p:cNvPr id="3606" name="Freeform 212">
                <a:extLst>
                  <a:ext uri="{FF2B5EF4-FFF2-40B4-BE49-F238E27FC236}">
                    <a16:creationId xmlns:a16="http://schemas.microsoft.com/office/drawing/2014/main" id="{07EFFD4E-8BD1-ED48-8A69-939A4EF0346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4" name="Group 213">
              <a:extLst>
                <a:ext uri="{FF2B5EF4-FFF2-40B4-BE49-F238E27FC236}">
                  <a16:creationId xmlns:a16="http://schemas.microsoft.com/office/drawing/2014/main" id="{FB7CC546-1DAE-8B84-8C66-F98395A9109B}"/>
                </a:ext>
              </a:extLst>
            </p:cNvPr>
            <p:cNvGrpSpPr/>
            <p:nvPr/>
          </p:nvGrpSpPr>
          <p:grpSpPr>
            <a:xfrm>
              <a:off x="5420495" y="1037550"/>
              <a:ext cx="82785" cy="82785"/>
              <a:chOff x="0" y="0"/>
              <a:chExt cx="1913890" cy="1913890"/>
            </a:xfrm>
          </p:grpSpPr>
          <p:sp>
            <p:nvSpPr>
              <p:cNvPr id="3605" name="Freeform 214">
                <a:extLst>
                  <a:ext uri="{FF2B5EF4-FFF2-40B4-BE49-F238E27FC236}">
                    <a16:creationId xmlns:a16="http://schemas.microsoft.com/office/drawing/2014/main" id="{939A90FC-6104-901C-C358-A620F7A3AD0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5" name="Group 215">
              <a:extLst>
                <a:ext uri="{FF2B5EF4-FFF2-40B4-BE49-F238E27FC236}">
                  <a16:creationId xmlns:a16="http://schemas.microsoft.com/office/drawing/2014/main" id="{004FE96F-E094-F39B-A396-7DF7A051BDD1}"/>
                </a:ext>
              </a:extLst>
            </p:cNvPr>
            <p:cNvGrpSpPr/>
            <p:nvPr/>
          </p:nvGrpSpPr>
          <p:grpSpPr>
            <a:xfrm>
              <a:off x="5420495" y="4225250"/>
              <a:ext cx="82785" cy="82785"/>
              <a:chOff x="0" y="0"/>
              <a:chExt cx="1913890" cy="1913890"/>
            </a:xfrm>
          </p:grpSpPr>
          <p:sp>
            <p:nvSpPr>
              <p:cNvPr id="3604" name="Freeform 216">
                <a:extLst>
                  <a:ext uri="{FF2B5EF4-FFF2-40B4-BE49-F238E27FC236}">
                    <a16:creationId xmlns:a16="http://schemas.microsoft.com/office/drawing/2014/main" id="{69422AAC-35E9-CE20-F850-EC10D42AF3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6" name="Group 217">
              <a:extLst>
                <a:ext uri="{FF2B5EF4-FFF2-40B4-BE49-F238E27FC236}">
                  <a16:creationId xmlns:a16="http://schemas.microsoft.com/office/drawing/2014/main" id="{C6F47879-F18A-93B0-E97C-BBA0FFD535F0}"/>
                </a:ext>
              </a:extLst>
            </p:cNvPr>
            <p:cNvGrpSpPr/>
            <p:nvPr/>
          </p:nvGrpSpPr>
          <p:grpSpPr>
            <a:xfrm>
              <a:off x="5420495" y="2655630"/>
              <a:ext cx="82785" cy="82785"/>
              <a:chOff x="0" y="0"/>
              <a:chExt cx="1913890" cy="1913890"/>
            </a:xfrm>
          </p:grpSpPr>
          <p:sp>
            <p:nvSpPr>
              <p:cNvPr id="3603" name="Freeform 218">
                <a:extLst>
                  <a:ext uri="{FF2B5EF4-FFF2-40B4-BE49-F238E27FC236}">
                    <a16:creationId xmlns:a16="http://schemas.microsoft.com/office/drawing/2014/main" id="{A0E030D8-594C-CF16-54B4-D593F667507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7" name="Group 219">
              <a:extLst>
                <a:ext uri="{FF2B5EF4-FFF2-40B4-BE49-F238E27FC236}">
                  <a16:creationId xmlns:a16="http://schemas.microsoft.com/office/drawing/2014/main" id="{3C88A43E-631A-2E54-0206-5DF38CDA48AE}"/>
                </a:ext>
              </a:extLst>
            </p:cNvPr>
            <p:cNvGrpSpPr/>
            <p:nvPr/>
          </p:nvGrpSpPr>
          <p:grpSpPr>
            <a:xfrm>
              <a:off x="2711291" y="1574705"/>
              <a:ext cx="82785" cy="82785"/>
              <a:chOff x="0" y="0"/>
              <a:chExt cx="1913890" cy="1913890"/>
            </a:xfrm>
          </p:grpSpPr>
          <p:sp>
            <p:nvSpPr>
              <p:cNvPr id="3602" name="Freeform 220">
                <a:extLst>
                  <a:ext uri="{FF2B5EF4-FFF2-40B4-BE49-F238E27FC236}">
                    <a16:creationId xmlns:a16="http://schemas.microsoft.com/office/drawing/2014/main" id="{A00652BB-D20A-9750-2F7F-EC996111EA5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8" name="Group 221">
              <a:extLst>
                <a:ext uri="{FF2B5EF4-FFF2-40B4-BE49-F238E27FC236}">
                  <a16:creationId xmlns:a16="http://schemas.microsoft.com/office/drawing/2014/main" id="{70A13174-9429-9D5D-2E32-00E8D08E7EED}"/>
                </a:ext>
              </a:extLst>
            </p:cNvPr>
            <p:cNvGrpSpPr/>
            <p:nvPr/>
          </p:nvGrpSpPr>
          <p:grpSpPr>
            <a:xfrm>
              <a:off x="2711291" y="4762405"/>
              <a:ext cx="82785" cy="82785"/>
              <a:chOff x="0" y="0"/>
              <a:chExt cx="1913890" cy="1913890"/>
            </a:xfrm>
          </p:grpSpPr>
          <p:sp>
            <p:nvSpPr>
              <p:cNvPr id="3601" name="Freeform 222">
                <a:extLst>
                  <a:ext uri="{FF2B5EF4-FFF2-40B4-BE49-F238E27FC236}">
                    <a16:creationId xmlns:a16="http://schemas.microsoft.com/office/drawing/2014/main" id="{DC66C3D7-778A-C858-2C8E-4B2FB7A33C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9" name="Group 223">
              <a:extLst>
                <a:ext uri="{FF2B5EF4-FFF2-40B4-BE49-F238E27FC236}">
                  <a16:creationId xmlns:a16="http://schemas.microsoft.com/office/drawing/2014/main" id="{59E92102-383A-2DD4-FECB-2DE734DEB032}"/>
                </a:ext>
              </a:extLst>
            </p:cNvPr>
            <p:cNvGrpSpPr/>
            <p:nvPr/>
          </p:nvGrpSpPr>
          <p:grpSpPr>
            <a:xfrm>
              <a:off x="2711291" y="3192785"/>
              <a:ext cx="82785" cy="82785"/>
              <a:chOff x="0" y="0"/>
              <a:chExt cx="1913890" cy="1913890"/>
            </a:xfrm>
          </p:grpSpPr>
          <p:sp>
            <p:nvSpPr>
              <p:cNvPr id="3600" name="Freeform 224">
                <a:extLst>
                  <a:ext uri="{FF2B5EF4-FFF2-40B4-BE49-F238E27FC236}">
                    <a16:creationId xmlns:a16="http://schemas.microsoft.com/office/drawing/2014/main" id="{406D5669-D5ED-C5DC-C180-A448620FF8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0" name="Group 225">
              <a:extLst>
                <a:ext uri="{FF2B5EF4-FFF2-40B4-BE49-F238E27FC236}">
                  <a16:creationId xmlns:a16="http://schemas.microsoft.com/office/drawing/2014/main" id="{5CB9000E-EF63-C421-8BF4-56D14AE6EF94}"/>
                </a:ext>
              </a:extLst>
            </p:cNvPr>
            <p:cNvGrpSpPr/>
            <p:nvPr/>
          </p:nvGrpSpPr>
          <p:grpSpPr>
            <a:xfrm>
              <a:off x="2711291" y="0"/>
              <a:ext cx="82785" cy="82785"/>
              <a:chOff x="0" y="0"/>
              <a:chExt cx="1913890" cy="1913890"/>
            </a:xfrm>
          </p:grpSpPr>
          <p:sp>
            <p:nvSpPr>
              <p:cNvPr id="3599" name="Freeform 226">
                <a:extLst>
                  <a:ext uri="{FF2B5EF4-FFF2-40B4-BE49-F238E27FC236}">
                    <a16:creationId xmlns:a16="http://schemas.microsoft.com/office/drawing/2014/main" id="{46520E3B-A387-FAD4-E866-669AC7BD58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1" name="Group 227">
              <a:extLst>
                <a:ext uri="{FF2B5EF4-FFF2-40B4-BE49-F238E27FC236}">
                  <a16:creationId xmlns:a16="http://schemas.microsoft.com/office/drawing/2014/main" id="{C1A0DCDD-0B5D-50BE-532E-DCF32AD1F3F9}"/>
                </a:ext>
              </a:extLst>
            </p:cNvPr>
            <p:cNvGrpSpPr/>
            <p:nvPr/>
          </p:nvGrpSpPr>
          <p:grpSpPr>
            <a:xfrm>
              <a:off x="5959156" y="1574705"/>
              <a:ext cx="82785" cy="82785"/>
              <a:chOff x="0" y="0"/>
              <a:chExt cx="1913890" cy="1913890"/>
            </a:xfrm>
          </p:grpSpPr>
          <p:sp>
            <p:nvSpPr>
              <p:cNvPr id="3598" name="Freeform 228">
                <a:extLst>
                  <a:ext uri="{FF2B5EF4-FFF2-40B4-BE49-F238E27FC236}">
                    <a16:creationId xmlns:a16="http://schemas.microsoft.com/office/drawing/2014/main" id="{73FA4791-75C2-76C2-1676-5FDC57C977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2" name="Group 229">
              <a:extLst>
                <a:ext uri="{FF2B5EF4-FFF2-40B4-BE49-F238E27FC236}">
                  <a16:creationId xmlns:a16="http://schemas.microsoft.com/office/drawing/2014/main" id="{329416CB-6536-E15A-E2C6-EE42280010E7}"/>
                </a:ext>
              </a:extLst>
            </p:cNvPr>
            <p:cNvGrpSpPr/>
            <p:nvPr/>
          </p:nvGrpSpPr>
          <p:grpSpPr>
            <a:xfrm>
              <a:off x="5959156" y="4762405"/>
              <a:ext cx="82785" cy="82785"/>
              <a:chOff x="0" y="0"/>
              <a:chExt cx="1913890" cy="1913890"/>
            </a:xfrm>
          </p:grpSpPr>
          <p:sp>
            <p:nvSpPr>
              <p:cNvPr id="3597" name="Freeform 230">
                <a:extLst>
                  <a:ext uri="{FF2B5EF4-FFF2-40B4-BE49-F238E27FC236}">
                    <a16:creationId xmlns:a16="http://schemas.microsoft.com/office/drawing/2014/main" id="{8DC4DFC2-1D70-E75E-5771-D456C01489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3" name="Group 231">
              <a:extLst>
                <a:ext uri="{FF2B5EF4-FFF2-40B4-BE49-F238E27FC236}">
                  <a16:creationId xmlns:a16="http://schemas.microsoft.com/office/drawing/2014/main" id="{0FE3402B-64F2-98F1-A565-AC2BC3C5E868}"/>
                </a:ext>
              </a:extLst>
            </p:cNvPr>
            <p:cNvGrpSpPr/>
            <p:nvPr/>
          </p:nvGrpSpPr>
          <p:grpSpPr>
            <a:xfrm>
              <a:off x="5959156" y="3192785"/>
              <a:ext cx="82785" cy="82785"/>
              <a:chOff x="0" y="0"/>
              <a:chExt cx="1913890" cy="1913890"/>
            </a:xfrm>
          </p:grpSpPr>
          <p:sp>
            <p:nvSpPr>
              <p:cNvPr id="3596" name="Freeform 232">
                <a:extLst>
                  <a:ext uri="{FF2B5EF4-FFF2-40B4-BE49-F238E27FC236}">
                    <a16:creationId xmlns:a16="http://schemas.microsoft.com/office/drawing/2014/main" id="{AE239412-70B3-27BF-02A9-A76022CE566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4" name="Group 233">
              <a:extLst>
                <a:ext uri="{FF2B5EF4-FFF2-40B4-BE49-F238E27FC236}">
                  <a16:creationId xmlns:a16="http://schemas.microsoft.com/office/drawing/2014/main" id="{2EC7D4B2-AF45-13F4-898F-8DB26286B432}"/>
                </a:ext>
              </a:extLst>
            </p:cNvPr>
            <p:cNvGrpSpPr/>
            <p:nvPr/>
          </p:nvGrpSpPr>
          <p:grpSpPr>
            <a:xfrm>
              <a:off x="5959156" y="0"/>
              <a:ext cx="82785" cy="82785"/>
              <a:chOff x="0" y="0"/>
              <a:chExt cx="1913890" cy="1913890"/>
            </a:xfrm>
          </p:grpSpPr>
          <p:sp>
            <p:nvSpPr>
              <p:cNvPr id="3595" name="Freeform 234">
                <a:extLst>
                  <a:ext uri="{FF2B5EF4-FFF2-40B4-BE49-F238E27FC236}">
                    <a16:creationId xmlns:a16="http://schemas.microsoft.com/office/drawing/2014/main" id="{B35050EF-10CF-3F83-E078-937ABFB2FA1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5" name="Group 235">
              <a:extLst>
                <a:ext uri="{FF2B5EF4-FFF2-40B4-BE49-F238E27FC236}">
                  <a16:creationId xmlns:a16="http://schemas.microsoft.com/office/drawing/2014/main" id="{F97D04B0-33FC-63CA-6F6A-98F64D75FB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037550"/>
              <a:ext cx="95594" cy="82785"/>
              <a:chOff x="0" y="0"/>
              <a:chExt cx="6350000" cy="5499100"/>
            </a:xfrm>
          </p:grpSpPr>
          <p:sp>
            <p:nvSpPr>
              <p:cNvPr id="3594" name="Freeform 236">
                <a:extLst>
                  <a:ext uri="{FF2B5EF4-FFF2-40B4-BE49-F238E27FC236}">
                    <a16:creationId xmlns:a16="http://schemas.microsoft.com/office/drawing/2014/main" id="{98ACD3E3-ED57-1C4A-96C0-6C761C1587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6" name="Group 237">
              <a:extLst>
                <a:ext uri="{FF2B5EF4-FFF2-40B4-BE49-F238E27FC236}">
                  <a16:creationId xmlns:a16="http://schemas.microsoft.com/office/drawing/2014/main" id="{613A031A-8C86-44DD-B55B-B16CCF378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225250"/>
              <a:ext cx="95594" cy="82785"/>
              <a:chOff x="0" y="0"/>
              <a:chExt cx="6350000" cy="5499100"/>
            </a:xfrm>
          </p:grpSpPr>
          <p:sp>
            <p:nvSpPr>
              <p:cNvPr id="3593" name="Freeform 238">
                <a:extLst>
                  <a:ext uri="{FF2B5EF4-FFF2-40B4-BE49-F238E27FC236}">
                    <a16:creationId xmlns:a16="http://schemas.microsoft.com/office/drawing/2014/main" id="{CFDC2DBB-49EB-9EA5-2A69-B35CB28DFD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7" name="Group 239">
              <a:extLst>
                <a:ext uri="{FF2B5EF4-FFF2-40B4-BE49-F238E27FC236}">
                  <a16:creationId xmlns:a16="http://schemas.microsoft.com/office/drawing/2014/main" id="{7370E548-B738-1B8E-2E02-A1132C62C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2655630"/>
              <a:ext cx="95594" cy="82785"/>
              <a:chOff x="0" y="0"/>
              <a:chExt cx="6350000" cy="5499100"/>
            </a:xfrm>
          </p:grpSpPr>
          <p:sp>
            <p:nvSpPr>
              <p:cNvPr id="3592" name="Freeform 240">
                <a:extLst>
                  <a:ext uri="{FF2B5EF4-FFF2-40B4-BE49-F238E27FC236}">
                    <a16:creationId xmlns:a16="http://schemas.microsoft.com/office/drawing/2014/main" id="{6E0311D2-D8CC-DDF2-0902-7922655A1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8" name="Group 241">
              <a:extLst>
                <a:ext uri="{FF2B5EF4-FFF2-40B4-BE49-F238E27FC236}">
                  <a16:creationId xmlns:a16="http://schemas.microsoft.com/office/drawing/2014/main" id="{237BAF0F-142C-BDE9-72B8-4875F219A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037550"/>
              <a:ext cx="95594" cy="82785"/>
              <a:chOff x="0" y="0"/>
              <a:chExt cx="6350000" cy="5499100"/>
            </a:xfrm>
          </p:grpSpPr>
          <p:sp>
            <p:nvSpPr>
              <p:cNvPr id="3591" name="Freeform 242">
                <a:extLst>
                  <a:ext uri="{FF2B5EF4-FFF2-40B4-BE49-F238E27FC236}">
                    <a16:creationId xmlns:a16="http://schemas.microsoft.com/office/drawing/2014/main" id="{203969EA-7270-A587-0AFD-C7DBC1E55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9" name="Group 243">
              <a:extLst>
                <a:ext uri="{FF2B5EF4-FFF2-40B4-BE49-F238E27FC236}">
                  <a16:creationId xmlns:a16="http://schemas.microsoft.com/office/drawing/2014/main" id="{430774B7-C3F0-8CAB-CF55-1E546B77C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225250"/>
              <a:ext cx="95594" cy="82785"/>
              <a:chOff x="0" y="0"/>
              <a:chExt cx="6350000" cy="5499100"/>
            </a:xfrm>
          </p:grpSpPr>
          <p:sp>
            <p:nvSpPr>
              <p:cNvPr id="3590" name="Freeform 244">
                <a:extLst>
                  <a:ext uri="{FF2B5EF4-FFF2-40B4-BE49-F238E27FC236}">
                    <a16:creationId xmlns:a16="http://schemas.microsoft.com/office/drawing/2014/main" id="{C4C2119A-DF9C-C8B2-454A-117899B255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0" name="Group 245">
              <a:extLst>
                <a:ext uri="{FF2B5EF4-FFF2-40B4-BE49-F238E27FC236}">
                  <a16:creationId xmlns:a16="http://schemas.microsoft.com/office/drawing/2014/main" id="{38D292A6-4EAA-1209-D837-513726F40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2655630"/>
              <a:ext cx="95594" cy="82785"/>
              <a:chOff x="0" y="0"/>
              <a:chExt cx="6350000" cy="5499100"/>
            </a:xfrm>
          </p:grpSpPr>
          <p:sp>
            <p:nvSpPr>
              <p:cNvPr id="3589" name="Freeform 246">
                <a:extLst>
                  <a:ext uri="{FF2B5EF4-FFF2-40B4-BE49-F238E27FC236}">
                    <a16:creationId xmlns:a16="http://schemas.microsoft.com/office/drawing/2014/main" id="{C1A8E76F-BD2E-7B1D-BDB6-95968CEBC8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1" name="Group 247">
              <a:extLst>
                <a:ext uri="{FF2B5EF4-FFF2-40B4-BE49-F238E27FC236}">
                  <a16:creationId xmlns:a16="http://schemas.microsoft.com/office/drawing/2014/main" id="{91312DA5-05EC-1CE4-788E-E976D42E39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037550"/>
              <a:ext cx="95594" cy="82785"/>
              <a:chOff x="0" y="0"/>
              <a:chExt cx="6350000" cy="5499100"/>
            </a:xfrm>
          </p:grpSpPr>
          <p:sp>
            <p:nvSpPr>
              <p:cNvPr id="3588" name="Freeform 248">
                <a:extLst>
                  <a:ext uri="{FF2B5EF4-FFF2-40B4-BE49-F238E27FC236}">
                    <a16:creationId xmlns:a16="http://schemas.microsoft.com/office/drawing/2014/main" id="{FF93A843-7521-8C2E-15FA-08D64F1C561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2" name="Group 249">
              <a:extLst>
                <a:ext uri="{FF2B5EF4-FFF2-40B4-BE49-F238E27FC236}">
                  <a16:creationId xmlns:a16="http://schemas.microsoft.com/office/drawing/2014/main" id="{75C59FB1-D85F-4FA2-B34D-272C791129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225250"/>
              <a:ext cx="95594" cy="82785"/>
              <a:chOff x="0" y="0"/>
              <a:chExt cx="6350000" cy="5499100"/>
            </a:xfrm>
          </p:grpSpPr>
          <p:sp>
            <p:nvSpPr>
              <p:cNvPr id="3587" name="Freeform 250">
                <a:extLst>
                  <a:ext uri="{FF2B5EF4-FFF2-40B4-BE49-F238E27FC236}">
                    <a16:creationId xmlns:a16="http://schemas.microsoft.com/office/drawing/2014/main" id="{7A4A72A1-6E5D-C9CD-709F-75E0C50C3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3" name="Group 251">
              <a:extLst>
                <a:ext uri="{FF2B5EF4-FFF2-40B4-BE49-F238E27FC236}">
                  <a16:creationId xmlns:a16="http://schemas.microsoft.com/office/drawing/2014/main" id="{21BB971D-A79B-C817-3E56-5ABFBAB300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2655630"/>
              <a:ext cx="95594" cy="82785"/>
              <a:chOff x="0" y="0"/>
              <a:chExt cx="6350000" cy="5499100"/>
            </a:xfrm>
          </p:grpSpPr>
          <p:sp>
            <p:nvSpPr>
              <p:cNvPr id="3586" name="Freeform 252">
                <a:extLst>
                  <a:ext uri="{FF2B5EF4-FFF2-40B4-BE49-F238E27FC236}">
                    <a16:creationId xmlns:a16="http://schemas.microsoft.com/office/drawing/2014/main" id="{0BBB3CCB-A614-143C-3DAD-DAE48A7CD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4" name="Group 253">
              <a:extLst>
                <a:ext uri="{FF2B5EF4-FFF2-40B4-BE49-F238E27FC236}">
                  <a16:creationId xmlns:a16="http://schemas.microsoft.com/office/drawing/2014/main" id="{3E067CFC-690B-0D27-D16B-E5A1E19DF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574705"/>
              <a:ext cx="95594" cy="82785"/>
              <a:chOff x="0" y="0"/>
              <a:chExt cx="6350000" cy="5499100"/>
            </a:xfrm>
          </p:grpSpPr>
          <p:sp>
            <p:nvSpPr>
              <p:cNvPr id="3585" name="Freeform 254">
                <a:extLst>
                  <a:ext uri="{FF2B5EF4-FFF2-40B4-BE49-F238E27FC236}">
                    <a16:creationId xmlns:a16="http://schemas.microsoft.com/office/drawing/2014/main" id="{63D1AF44-62E6-94E6-473E-175A8FFC87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5" name="Group 255">
              <a:extLst>
                <a:ext uri="{FF2B5EF4-FFF2-40B4-BE49-F238E27FC236}">
                  <a16:creationId xmlns:a16="http://schemas.microsoft.com/office/drawing/2014/main" id="{C413629C-6F22-8E59-4FF4-3CE877A89C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4762405"/>
              <a:ext cx="95594" cy="82785"/>
              <a:chOff x="0" y="0"/>
              <a:chExt cx="6350000" cy="5499100"/>
            </a:xfrm>
          </p:grpSpPr>
          <p:sp>
            <p:nvSpPr>
              <p:cNvPr id="3584" name="Freeform 256">
                <a:extLst>
                  <a:ext uri="{FF2B5EF4-FFF2-40B4-BE49-F238E27FC236}">
                    <a16:creationId xmlns:a16="http://schemas.microsoft.com/office/drawing/2014/main" id="{8B9A8D50-020F-3083-68F5-2FE4F68F33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6" name="Group 257">
              <a:extLst>
                <a:ext uri="{FF2B5EF4-FFF2-40B4-BE49-F238E27FC236}">
                  <a16:creationId xmlns:a16="http://schemas.microsoft.com/office/drawing/2014/main" id="{08392077-EA07-6FBF-6F48-4FAC2791C3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192785"/>
              <a:ext cx="95594" cy="82785"/>
              <a:chOff x="0" y="0"/>
              <a:chExt cx="6350000" cy="5499100"/>
            </a:xfrm>
          </p:grpSpPr>
          <p:sp>
            <p:nvSpPr>
              <p:cNvPr id="3583" name="Freeform 258">
                <a:extLst>
                  <a:ext uri="{FF2B5EF4-FFF2-40B4-BE49-F238E27FC236}">
                    <a16:creationId xmlns:a16="http://schemas.microsoft.com/office/drawing/2014/main" id="{A7209DB2-868D-ED30-7C7A-B046634EA7B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7" name="Group 259">
              <a:extLst>
                <a:ext uri="{FF2B5EF4-FFF2-40B4-BE49-F238E27FC236}">
                  <a16:creationId xmlns:a16="http://schemas.microsoft.com/office/drawing/2014/main" id="{8FD13551-1B8E-3FC4-4199-69434D16E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0"/>
              <a:ext cx="95594" cy="82785"/>
              <a:chOff x="0" y="0"/>
              <a:chExt cx="6350000" cy="5499100"/>
            </a:xfrm>
          </p:grpSpPr>
          <p:sp>
            <p:nvSpPr>
              <p:cNvPr id="3582" name="Freeform 260">
                <a:extLst>
                  <a:ext uri="{FF2B5EF4-FFF2-40B4-BE49-F238E27FC236}">
                    <a16:creationId xmlns:a16="http://schemas.microsoft.com/office/drawing/2014/main" id="{EA34F00D-5E66-8C0A-C9BF-BE81C8FF7C6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8" name="Group 261">
              <a:extLst>
                <a:ext uri="{FF2B5EF4-FFF2-40B4-BE49-F238E27FC236}">
                  <a16:creationId xmlns:a16="http://schemas.microsoft.com/office/drawing/2014/main" id="{D2543C18-5CEF-8AD9-3E21-3EEEE14BF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574705"/>
              <a:ext cx="95594" cy="82785"/>
              <a:chOff x="0" y="0"/>
              <a:chExt cx="6350000" cy="5499100"/>
            </a:xfrm>
          </p:grpSpPr>
          <p:sp>
            <p:nvSpPr>
              <p:cNvPr id="3581" name="Freeform 262">
                <a:extLst>
                  <a:ext uri="{FF2B5EF4-FFF2-40B4-BE49-F238E27FC236}">
                    <a16:creationId xmlns:a16="http://schemas.microsoft.com/office/drawing/2014/main" id="{22E2610B-2F37-380F-B21A-8E66B2F17B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9" name="Group 263">
              <a:extLst>
                <a:ext uri="{FF2B5EF4-FFF2-40B4-BE49-F238E27FC236}">
                  <a16:creationId xmlns:a16="http://schemas.microsoft.com/office/drawing/2014/main" id="{112601C5-405A-49A0-4354-4E2164CB09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4762405"/>
              <a:ext cx="95594" cy="82785"/>
              <a:chOff x="0" y="0"/>
              <a:chExt cx="6350000" cy="5499100"/>
            </a:xfrm>
          </p:grpSpPr>
          <p:sp>
            <p:nvSpPr>
              <p:cNvPr id="3580" name="Freeform 264">
                <a:extLst>
                  <a:ext uri="{FF2B5EF4-FFF2-40B4-BE49-F238E27FC236}">
                    <a16:creationId xmlns:a16="http://schemas.microsoft.com/office/drawing/2014/main" id="{69F1CA82-8DB5-F490-8DDF-25F8835A39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0" name="Group 265">
              <a:extLst>
                <a:ext uri="{FF2B5EF4-FFF2-40B4-BE49-F238E27FC236}">
                  <a16:creationId xmlns:a16="http://schemas.microsoft.com/office/drawing/2014/main" id="{10B5C9F0-F8A8-AA22-A188-DE292D5075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192785"/>
              <a:ext cx="95594" cy="82785"/>
              <a:chOff x="0" y="0"/>
              <a:chExt cx="6350000" cy="5499100"/>
            </a:xfrm>
          </p:grpSpPr>
          <p:sp>
            <p:nvSpPr>
              <p:cNvPr id="3579" name="Freeform 266">
                <a:extLst>
                  <a:ext uri="{FF2B5EF4-FFF2-40B4-BE49-F238E27FC236}">
                    <a16:creationId xmlns:a16="http://schemas.microsoft.com/office/drawing/2014/main" id="{4AE45AC8-015B-C582-A0F7-5D8C2B6D76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1" name="Group 267">
              <a:extLst>
                <a:ext uri="{FF2B5EF4-FFF2-40B4-BE49-F238E27FC236}">
                  <a16:creationId xmlns:a16="http://schemas.microsoft.com/office/drawing/2014/main" id="{B00964A3-6745-B969-C258-AB49BDF51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0"/>
              <a:ext cx="95594" cy="82785"/>
              <a:chOff x="0" y="0"/>
              <a:chExt cx="6350000" cy="5499100"/>
            </a:xfrm>
          </p:grpSpPr>
          <p:sp>
            <p:nvSpPr>
              <p:cNvPr id="3578" name="Freeform 268">
                <a:extLst>
                  <a:ext uri="{FF2B5EF4-FFF2-40B4-BE49-F238E27FC236}">
                    <a16:creationId xmlns:a16="http://schemas.microsoft.com/office/drawing/2014/main" id="{EF527C0D-E865-DCB0-78E9-DD3CF10CD2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2" name="Group 269">
              <a:extLst>
                <a:ext uri="{FF2B5EF4-FFF2-40B4-BE49-F238E27FC236}">
                  <a16:creationId xmlns:a16="http://schemas.microsoft.com/office/drawing/2014/main" id="{0F0448EA-AAC0-310F-ECFC-DEC8BEC03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112901"/>
              <a:ext cx="95594" cy="82785"/>
              <a:chOff x="0" y="0"/>
              <a:chExt cx="6350000" cy="5499100"/>
            </a:xfrm>
          </p:grpSpPr>
          <p:sp>
            <p:nvSpPr>
              <p:cNvPr id="3577" name="Freeform 270">
                <a:extLst>
                  <a:ext uri="{FF2B5EF4-FFF2-40B4-BE49-F238E27FC236}">
                    <a16:creationId xmlns:a16="http://schemas.microsoft.com/office/drawing/2014/main" id="{B49D3B7C-7C59-3A00-FBB5-E9D28E1515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3" name="Group 271">
              <a:extLst>
                <a:ext uri="{FF2B5EF4-FFF2-40B4-BE49-F238E27FC236}">
                  <a16:creationId xmlns:a16="http://schemas.microsoft.com/office/drawing/2014/main" id="{AF81B902-F134-0AA9-2C6D-95B07D313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00601"/>
              <a:ext cx="95594" cy="82785"/>
              <a:chOff x="0" y="0"/>
              <a:chExt cx="6350000" cy="5499100"/>
            </a:xfrm>
          </p:grpSpPr>
          <p:sp>
            <p:nvSpPr>
              <p:cNvPr id="3576" name="Freeform 272">
                <a:extLst>
                  <a:ext uri="{FF2B5EF4-FFF2-40B4-BE49-F238E27FC236}">
                    <a16:creationId xmlns:a16="http://schemas.microsoft.com/office/drawing/2014/main" id="{D36C287D-EE74-0ABA-FD16-87E9CDA57A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4" name="Group 273">
              <a:extLst>
                <a:ext uri="{FF2B5EF4-FFF2-40B4-BE49-F238E27FC236}">
                  <a16:creationId xmlns:a16="http://schemas.microsoft.com/office/drawing/2014/main" id="{8ADB56BD-0822-6F0B-B19B-BB5755CB82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3730981"/>
              <a:ext cx="95594" cy="82785"/>
              <a:chOff x="0" y="0"/>
              <a:chExt cx="6350000" cy="5499100"/>
            </a:xfrm>
          </p:grpSpPr>
          <p:sp>
            <p:nvSpPr>
              <p:cNvPr id="3575" name="Freeform 274">
                <a:extLst>
                  <a:ext uri="{FF2B5EF4-FFF2-40B4-BE49-F238E27FC236}">
                    <a16:creationId xmlns:a16="http://schemas.microsoft.com/office/drawing/2014/main" id="{2F2FF78F-F00E-F55A-05E4-46BCF47AB2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5" name="Group 275">
              <a:extLst>
                <a:ext uri="{FF2B5EF4-FFF2-40B4-BE49-F238E27FC236}">
                  <a16:creationId xmlns:a16="http://schemas.microsoft.com/office/drawing/2014/main" id="{A9BF0185-7CF6-B912-96C8-D791E7257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38196"/>
              <a:ext cx="95594" cy="82785"/>
              <a:chOff x="0" y="0"/>
              <a:chExt cx="6350000" cy="5499100"/>
            </a:xfrm>
          </p:grpSpPr>
          <p:sp>
            <p:nvSpPr>
              <p:cNvPr id="3574" name="Freeform 276">
                <a:extLst>
                  <a:ext uri="{FF2B5EF4-FFF2-40B4-BE49-F238E27FC236}">
                    <a16:creationId xmlns:a16="http://schemas.microsoft.com/office/drawing/2014/main" id="{08A3F61A-0C9E-E811-D294-9CFA36339B1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6" name="Group 277">
              <a:extLst>
                <a:ext uri="{FF2B5EF4-FFF2-40B4-BE49-F238E27FC236}">
                  <a16:creationId xmlns:a16="http://schemas.microsoft.com/office/drawing/2014/main" id="{BE2A51B7-BE1A-9932-6EDF-0F85EB5395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112901"/>
              <a:ext cx="95594" cy="82785"/>
              <a:chOff x="0" y="0"/>
              <a:chExt cx="6350000" cy="5499100"/>
            </a:xfrm>
          </p:grpSpPr>
          <p:sp>
            <p:nvSpPr>
              <p:cNvPr id="3573" name="Freeform 278">
                <a:extLst>
                  <a:ext uri="{FF2B5EF4-FFF2-40B4-BE49-F238E27FC236}">
                    <a16:creationId xmlns:a16="http://schemas.microsoft.com/office/drawing/2014/main" id="{4B8C4E6C-21ED-4FA7-FD71-F5C1A479B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7" name="Group 279">
              <a:extLst>
                <a:ext uri="{FF2B5EF4-FFF2-40B4-BE49-F238E27FC236}">
                  <a16:creationId xmlns:a16="http://schemas.microsoft.com/office/drawing/2014/main" id="{A36562C8-2B44-5467-F5ED-FFB12A862C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00601"/>
              <a:ext cx="95594" cy="82785"/>
              <a:chOff x="0" y="0"/>
              <a:chExt cx="6350000" cy="5499100"/>
            </a:xfrm>
          </p:grpSpPr>
          <p:sp>
            <p:nvSpPr>
              <p:cNvPr id="3572" name="Freeform 280">
                <a:extLst>
                  <a:ext uri="{FF2B5EF4-FFF2-40B4-BE49-F238E27FC236}">
                    <a16:creationId xmlns:a16="http://schemas.microsoft.com/office/drawing/2014/main" id="{7F620811-2B0E-3C6E-C3BD-CFF8DE1715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8" name="Group 281">
              <a:extLst>
                <a:ext uri="{FF2B5EF4-FFF2-40B4-BE49-F238E27FC236}">
                  <a16:creationId xmlns:a16="http://schemas.microsoft.com/office/drawing/2014/main" id="{5257637D-4009-1B0F-A8E7-0656A3E3C1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3730981"/>
              <a:ext cx="95594" cy="82785"/>
              <a:chOff x="0" y="0"/>
              <a:chExt cx="6350000" cy="5499100"/>
            </a:xfrm>
          </p:grpSpPr>
          <p:sp>
            <p:nvSpPr>
              <p:cNvPr id="3571" name="Freeform 282">
                <a:extLst>
                  <a:ext uri="{FF2B5EF4-FFF2-40B4-BE49-F238E27FC236}">
                    <a16:creationId xmlns:a16="http://schemas.microsoft.com/office/drawing/2014/main" id="{02B3479A-E64E-E27A-1849-DC18212CC3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9" name="Group 283">
              <a:extLst>
                <a:ext uri="{FF2B5EF4-FFF2-40B4-BE49-F238E27FC236}">
                  <a16:creationId xmlns:a16="http://schemas.microsoft.com/office/drawing/2014/main" id="{84A19639-5C0E-52D7-CEB0-58B4F4B8F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38196"/>
              <a:ext cx="95594" cy="82785"/>
              <a:chOff x="0" y="0"/>
              <a:chExt cx="6350000" cy="5499100"/>
            </a:xfrm>
          </p:grpSpPr>
          <p:sp>
            <p:nvSpPr>
              <p:cNvPr id="3570" name="Freeform 284">
                <a:extLst>
                  <a:ext uri="{FF2B5EF4-FFF2-40B4-BE49-F238E27FC236}">
                    <a16:creationId xmlns:a16="http://schemas.microsoft.com/office/drawing/2014/main" id="{FDA86CB2-C245-4B76-D19F-2DF39F701B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0" name="Group 285">
              <a:extLst>
                <a:ext uri="{FF2B5EF4-FFF2-40B4-BE49-F238E27FC236}">
                  <a16:creationId xmlns:a16="http://schemas.microsoft.com/office/drawing/2014/main" id="{BDF0B5AC-D988-CF25-13FF-E84044BDA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112901"/>
              <a:ext cx="95594" cy="82785"/>
              <a:chOff x="0" y="0"/>
              <a:chExt cx="6350000" cy="5499100"/>
            </a:xfrm>
          </p:grpSpPr>
          <p:sp>
            <p:nvSpPr>
              <p:cNvPr id="3569" name="Freeform 286">
                <a:extLst>
                  <a:ext uri="{FF2B5EF4-FFF2-40B4-BE49-F238E27FC236}">
                    <a16:creationId xmlns:a16="http://schemas.microsoft.com/office/drawing/2014/main" id="{12D72BED-7388-6D64-C0F2-2CCFBFC4D8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1" name="Group 287">
              <a:extLst>
                <a:ext uri="{FF2B5EF4-FFF2-40B4-BE49-F238E27FC236}">
                  <a16:creationId xmlns:a16="http://schemas.microsoft.com/office/drawing/2014/main" id="{CEAC40A6-871E-D147-A523-9F795FFCA4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00601"/>
              <a:ext cx="95594" cy="82785"/>
              <a:chOff x="0" y="0"/>
              <a:chExt cx="6350000" cy="5499100"/>
            </a:xfrm>
          </p:grpSpPr>
          <p:sp>
            <p:nvSpPr>
              <p:cNvPr id="3568" name="Freeform 288">
                <a:extLst>
                  <a:ext uri="{FF2B5EF4-FFF2-40B4-BE49-F238E27FC236}">
                    <a16:creationId xmlns:a16="http://schemas.microsoft.com/office/drawing/2014/main" id="{EB00E4B7-246E-CEAC-FB01-CFCFA34D79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2" name="Group 289">
              <a:extLst>
                <a:ext uri="{FF2B5EF4-FFF2-40B4-BE49-F238E27FC236}">
                  <a16:creationId xmlns:a16="http://schemas.microsoft.com/office/drawing/2014/main" id="{812E4814-6774-AD81-8B6D-16F960E00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3730981"/>
              <a:ext cx="95594" cy="82785"/>
              <a:chOff x="0" y="0"/>
              <a:chExt cx="6350000" cy="5499100"/>
            </a:xfrm>
          </p:grpSpPr>
          <p:sp>
            <p:nvSpPr>
              <p:cNvPr id="3567" name="Freeform 290">
                <a:extLst>
                  <a:ext uri="{FF2B5EF4-FFF2-40B4-BE49-F238E27FC236}">
                    <a16:creationId xmlns:a16="http://schemas.microsoft.com/office/drawing/2014/main" id="{12D9B6D5-4C41-6F13-E8EC-42D4A6D4146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3" name="Group 291">
              <a:extLst>
                <a:ext uri="{FF2B5EF4-FFF2-40B4-BE49-F238E27FC236}">
                  <a16:creationId xmlns:a16="http://schemas.microsoft.com/office/drawing/2014/main" id="{478960D1-41C4-E5C9-39A4-8CAA3017B7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38196"/>
              <a:ext cx="95594" cy="82785"/>
              <a:chOff x="0" y="0"/>
              <a:chExt cx="6350000" cy="5499100"/>
            </a:xfrm>
          </p:grpSpPr>
          <p:sp>
            <p:nvSpPr>
              <p:cNvPr id="3566" name="Freeform 292">
                <a:extLst>
                  <a:ext uri="{FF2B5EF4-FFF2-40B4-BE49-F238E27FC236}">
                    <a16:creationId xmlns:a16="http://schemas.microsoft.com/office/drawing/2014/main" id="{F8EC8E34-A2FB-A542-5798-F14E73D4EC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4" name="Group 293">
              <a:extLst>
                <a:ext uri="{FF2B5EF4-FFF2-40B4-BE49-F238E27FC236}">
                  <a16:creationId xmlns:a16="http://schemas.microsoft.com/office/drawing/2014/main" id="{3D9E5892-54E1-D09F-8CA2-00C6F03B7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112901"/>
              <a:ext cx="95594" cy="82785"/>
              <a:chOff x="0" y="0"/>
              <a:chExt cx="6350000" cy="5499100"/>
            </a:xfrm>
          </p:grpSpPr>
          <p:sp>
            <p:nvSpPr>
              <p:cNvPr id="3565" name="Freeform 294">
                <a:extLst>
                  <a:ext uri="{FF2B5EF4-FFF2-40B4-BE49-F238E27FC236}">
                    <a16:creationId xmlns:a16="http://schemas.microsoft.com/office/drawing/2014/main" id="{29B289E5-4BB5-6019-FDA9-B75FFABD90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5" name="Group 295">
              <a:extLst>
                <a:ext uri="{FF2B5EF4-FFF2-40B4-BE49-F238E27FC236}">
                  <a16:creationId xmlns:a16="http://schemas.microsoft.com/office/drawing/2014/main" id="{02402650-EB65-CE51-2760-137D04725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00601"/>
              <a:ext cx="95594" cy="82785"/>
              <a:chOff x="0" y="0"/>
              <a:chExt cx="6350000" cy="5499100"/>
            </a:xfrm>
          </p:grpSpPr>
          <p:sp>
            <p:nvSpPr>
              <p:cNvPr id="3564" name="Freeform 296">
                <a:extLst>
                  <a:ext uri="{FF2B5EF4-FFF2-40B4-BE49-F238E27FC236}">
                    <a16:creationId xmlns:a16="http://schemas.microsoft.com/office/drawing/2014/main" id="{14B2A92F-0119-4A52-D655-98DAFF4F6D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6" name="Group 297">
              <a:extLst>
                <a:ext uri="{FF2B5EF4-FFF2-40B4-BE49-F238E27FC236}">
                  <a16:creationId xmlns:a16="http://schemas.microsoft.com/office/drawing/2014/main" id="{A808F0C8-48FD-37C6-07EB-704F25ACE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3730981"/>
              <a:ext cx="95594" cy="82785"/>
              <a:chOff x="0" y="0"/>
              <a:chExt cx="6350000" cy="5499100"/>
            </a:xfrm>
          </p:grpSpPr>
          <p:sp>
            <p:nvSpPr>
              <p:cNvPr id="3563" name="Freeform 298">
                <a:extLst>
                  <a:ext uri="{FF2B5EF4-FFF2-40B4-BE49-F238E27FC236}">
                    <a16:creationId xmlns:a16="http://schemas.microsoft.com/office/drawing/2014/main" id="{059FAEF0-D2C7-1AB9-7DC1-14CC1998A7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7" name="Group 299">
              <a:extLst>
                <a:ext uri="{FF2B5EF4-FFF2-40B4-BE49-F238E27FC236}">
                  <a16:creationId xmlns:a16="http://schemas.microsoft.com/office/drawing/2014/main" id="{35946E13-4E96-3807-F7AC-8531970CD7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38196"/>
              <a:ext cx="95594" cy="82785"/>
              <a:chOff x="0" y="0"/>
              <a:chExt cx="6350000" cy="5499100"/>
            </a:xfrm>
          </p:grpSpPr>
          <p:sp>
            <p:nvSpPr>
              <p:cNvPr id="3562" name="Freeform 300">
                <a:extLst>
                  <a:ext uri="{FF2B5EF4-FFF2-40B4-BE49-F238E27FC236}">
                    <a16:creationId xmlns:a16="http://schemas.microsoft.com/office/drawing/2014/main" id="{02F9BE7A-F61E-E2EB-81E8-24A2B13577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8" name="Group 301">
              <a:extLst>
                <a:ext uri="{FF2B5EF4-FFF2-40B4-BE49-F238E27FC236}">
                  <a16:creationId xmlns:a16="http://schemas.microsoft.com/office/drawing/2014/main" id="{2309F258-F8A7-4EAA-4973-780F6E4EB8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112901"/>
              <a:ext cx="95594" cy="82785"/>
              <a:chOff x="0" y="0"/>
              <a:chExt cx="6350000" cy="5499100"/>
            </a:xfrm>
          </p:grpSpPr>
          <p:sp>
            <p:nvSpPr>
              <p:cNvPr id="3561" name="Freeform 302">
                <a:extLst>
                  <a:ext uri="{FF2B5EF4-FFF2-40B4-BE49-F238E27FC236}">
                    <a16:creationId xmlns:a16="http://schemas.microsoft.com/office/drawing/2014/main" id="{7777D76A-A111-8B54-7BD6-9B5C194605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9" name="Group 303">
              <a:extLst>
                <a:ext uri="{FF2B5EF4-FFF2-40B4-BE49-F238E27FC236}">
                  <a16:creationId xmlns:a16="http://schemas.microsoft.com/office/drawing/2014/main" id="{4A84A7FC-F5C1-1B3D-3AC6-F4E9B6D76F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00601"/>
              <a:ext cx="95594" cy="82785"/>
              <a:chOff x="0" y="0"/>
              <a:chExt cx="6350000" cy="5499100"/>
            </a:xfrm>
          </p:grpSpPr>
          <p:sp>
            <p:nvSpPr>
              <p:cNvPr id="3560" name="Freeform 304">
                <a:extLst>
                  <a:ext uri="{FF2B5EF4-FFF2-40B4-BE49-F238E27FC236}">
                    <a16:creationId xmlns:a16="http://schemas.microsoft.com/office/drawing/2014/main" id="{FCBF056A-F298-3B23-3055-097C0C8A88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0" name="Group 305">
              <a:extLst>
                <a:ext uri="{FF2B5EF4-FFF2-40B4-BE49-F238E27FC236}">
                  <a16:creationId xmlns:a16="http://schemas.microsoft.com/office/drawing/2014/main" id="{167ED316-A6A6-1CDF-99D3-DDC7F33BF9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3730981"/>
              <a:ext cx="95594" cy="82785"/>
              <a:chOff x="0" y="0"/>
              <a:chExt cx="6350000" cy="5499100"/>
            </a:xfrm>
          </p:grpSpPr>
          <p:sp>
            <p:nvSpPr>
              <p:cNvPr id="3559" name="Freeform 306">
                <a:extLst>
                  <a:ext uri="{FF2B5EF4-FFF2-40B4-BE49-F238E27FC236}">
                    <a16:creationId xmlns:a16="http://schemas.microsoft.com/office/drawing/2014/main" id="{960D5A97-14C6-BCFA-89EE-82A7387FA9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1" name="Group 307">
              <a:extLst>
                <a:ext uri="{FF2B5EF4-FFF2-40B4-BE49-F238E27FC236}">
                  <a16:creationId xmlns:a16="http://schemas.microsoft.com/office/drawing/2014/main" id="{0D657286-3E8B-AB67-3DC0-A5FACB28A3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38196"/>
              <a:ext cx="95594" cy="82785"/>
              <a:chOff x="0" y="0"/>
              <a:chExt cx="6350000" cy="5499100"/>
            </a:xfrm>
          </p:grpSpPr>
          <p:sp>
            <p:nvSpPr>
              <p:cNvPr id="3558" name="Freeform 308">
                <a:extLst>
                  <a:ext uri="{FF2B5EF4-FFF2-40B4-BE49-F238E27FC236}">
                    <a16:creationId xmlns:a16="http://schemas.microsoft.com/office/drawing/2014/main" id="{2C623578-9B4E-D492-325A-7EA58BF2AE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2" name="Group 309">
              <a:extLst>
                <a:ext uri="{FF2B5EF4-FFF2-40B4-BE49-F238E27FC236}">
                  <a16:creationId xmlns:a16="http://schemas.microsoft.com/office/drawing/2014/main" id="{6D61BB76-4686-1049-A474-0982FE907C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037550"/>
              <a:ext cx="95594" cy="82785"/>
              <a:chOff x="0" y="0"/>
              <a:chExt cx="6350000" cy="5499100"/>
            </a:xfrm>
          </p:grpSpPr>
          <p:sp>
            <p:nvSpPr>
              <p:cNvPr id="3557" name="Freeform 310">
                <a:extLst>
                  <a:ext uri="{FF2B5EF4-FFF2-40B4-BE49-F238E27FC236}">
                    <a16:creationId xmlns:a16="http://schemas.microsoft.com/office/drawing/2014/main" id="{86019EAF-2B89-80A4-9924-78A5624404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3" name="Group 311">
              <a:extLst>
                <a:ext uri="{FF2B5EF4-FFF2-40B4-BE49-F238E27FC236}">
                  <a16:creationId xmlns:a16="http://schemas.microsoft.com/office/drawing/2014/main" id="{A23E7696-37B3-E354-02E9-9A536AD9D3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225250"/>
              <a:ext cx="95594" cy="82785"/>
              <a:chOff x="0" y="0"/>
              <a:chExt cx="6350000" cy="5499100"/>
            </a:xfrm>
          </p:grpSpPr>
          <p:sp>
            <p:nvSpPr>
              <p:cNvPr id="3556" name="Freeform 312">
                <a:extLst>
                  <a:ext uri="{FF2B5EF4-FFF2-40B4-BE49-F238E27FC236}">
                    <a16:creationId xmlns:a16="http://schemas.microsoft.com/office/drawing/2014/main" id="{F77D2949-5CFE-6B93-AA77-142039D5B6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4" name="Group 313">
              <a:extLst>
                <a:ext uri="{FF2B5EF4-FFF2-40B4-BE49-F238E27FC236}">
                  <a16:creationId xmlns:a16="http://schemas.microsoft.com/office/drawing/2014/main" id="{DAB93DD8-50E4-2F8D-8FA5-53DDA0BE94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2655630"/>
              <a:ext cx="95594" cy="82785"/>
              <a:chOff x="0" y="0"/>
              <a:chExt cx="6350000" cy="5499100"/>
            </a:xfrm>
          </p:grpSpPr>
          <p:sp>
            <p:nvSpPr>
              <p:cNvPr id="3555" name="Freeform 314">
                <a:extLst>
                  <a:ext uri="{FF2B5EF4-FFF2-40B4-BE49-F238E27FC236}">
                    <a16:creationId xmlns:a16="http://schemas.microsoft.com/office/drawing/2014/main" id="{60536664-87A7-B834-3751-5D05F9EBCD7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5" name="Group 315">
              <a:extLst>
                <a:ext uri="{FF2B5EF4-FFF2-40B4-BE49-F238E27FC236}">
                  <a16:creationId xmlns:a16="http://schemas.microsoft.com/office/drawing/2014/main" id="{EF1B802D-59E7-9181-CB83-1E0637C60D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037550"/>
              <a:ext cx="95594" cy="82785"/>
              <a:chOff x="0" y="0"/>
              <a:chExt cx="6350000" cy="5499100"/>
            </a:xfrm>
          </p:grpSpPr>
          <p:sp>
            <p:nvSpPr>
              <p:cNvPr id="3554" name="Freeform 316">
                <a:extLst>
                  <a:ext uri="{FF2B5EF4-FFF2-40B4-BE49-F238E27FC236}">
                    <a16:creationId xmlns:a16="http://schemas.microsoft.com/office/drawing/2014/main" id="{FA5796D3-670D-D69F-34F4-06EE8C01AE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6" name="Group 317">
              <a:extLst>
                <a:ext uri="{FF2B5EF4-FFF2-40B4-BE49-F238E27FC236}">
                  <a16:creationId xmlns:a16="http://schemas.microsoft.com/office/drawing/2014/main" id="{BE0C6E05-4A7F-2F23-644E-91F52751F4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225250"/>
              <a:ext cx="95594" cy="82785"/>
              <a:chOff x="0" y="0"/>
              <a:chExt cx="6350000" cy="5499100"/>
            </a:xfrm>
          </p:grpSpPr>
          <p:sp>
            <p:nvSpPr>
              <p:cNvPr id="3553" name="Freeform 318">
                <a:extLst>
                  <a:ext uri="{FF2B5EF4-FFF2-40B4-BE49-F238E27FC236}">
                    <a16:creationId xmlns:a16="http://schemas.microsoft.com/office/drawing/2014/main" id="{63CB77DB-99DD-A449-390C-613D1C8121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7" name="Group 319">
              <a:extLst>
                <a:ext uri="{FF2B5EF4-FFF2-40B4-BE49-F238E27FC236}">
                  <a16:creationId xmlns:a16="http://schemas.microsoft.com/office/drawing/2014/main" id="{21929E7B-1693-2C1C-C875-40785E93C1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2655630"/>
              <a:ext cx="95594" cy="82785"/>
              <a:chOff x="0" y="0"/>
              <a:chExt cx="6350000" cy="5499100"/>
            </a:xfrm>
          </p:grpSpPr>
          <p:sp>
            <p:nvSpPr>
              <p:cNvPr id="3552" name="Freeform 320">
                <a:extLst>
                  <a:ext uri="{FF2B5EF4-FFF2-40B4-BE49-F238E27FC236}">
                    <a16:creationId xmlns:a16="http://schemas.microsoft.com/office/drawing/2014/main" id="{31954886-65D8-FEF4-898A-2196BB83E9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8" name="Group 321">
              <a:extLst>
                <a:ext uri="{FF2B5EF4-FFF2-40B4-BE49-F238E27FC236}">
                  <a16:creationId xmlns:a16="http://schemas.microsoft.com/office/drawing/2014/main" id="{2456E081-84B0-EB0F-A855-947C18BBE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74705"/>
              <a:ext cx="95594" cy="82785"/>
              <a:chOff x="0" y="0"/>
              <a:chExt cx="6350000" cy="5499100"/>
            </a:xfrm>
          </p:grpSpPr>
          <p:sp>
            <p:nvSpPr>
              <p:cNvPr id="3551" name="Freeform 322">
                <a:extLst>
                  <a:ext uri="{FF2B5EF4-FFF2-40B4-BE49-F238E27FC236}">
                    <a16:creationId xmlns:a16="http://schemas.microsoft.com/office/drawing/2014/main" id="{1E5CABA5-DDE0-1838-64F6-949A4DA3248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9" name="Group 323">
              <a:extLst>
                <a:ext uri="{FF2B5EF4-FFF2-40B4-BE49-F238E27FC236}">
                  <a16:creationId xmlns:a16="http://schemas.microsoft.com/office/drawing/2014/main" id="{54958B58-DAE6-1E43-827E-F4D83EEF87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762405"/>
              <a:ext cx="95594" cy="82785"/>
              <a:chOff x="0" y="0"/>
              <a:chExt cx="6350000" cy="5499100"/>
            </a:xfrm>
          </p:grpSpPr>
          <p:sp>
            <p:nvSpPr>
              <p:cNvPr id="3550" name="Freeform 324">
                <a:extLst>
                  <a:ext uri="{FF2B5EF4-FFF2-40B4-BE49-F238E27FC236}">
                    <a16:creationId xmlns:a16="http://schemas.microsoft.com/office/drawing/2014/main" id="{4899BDDB-ECB4-463F-20BC-E52D4AD3A2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0" name="Group 325">
              <a:extLst>
                <a:ext uri="{FF2B5EF4-FFF2-40B4-BE49-F238E27FC236}">
                  <a16:creationId xmlns:a16="http://schemas.microsoft.com/office/drawing/2014/main" id="{8D4F27FA-E0A0-C299-0949-9CB85C911F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192785"/>
              <a:ext cx="95594" cy="82785"/>
              <a:chOff x="0" y="0"/>
              <a:chExt cx="6350000" cy="5499100"/>
            </a:xfrm>
          </p:grpSpPr>
          <p:sp>
            <p:nvSpPr>
              <p:cNvPr id="3549" name="Freeform 326">
                <a:extLst>
                  <a:ext uri="{FF2B5EF4-FFF2-40B4-BE49-F238E27FC236}">
                    <a16:creationId xmlns:a16="http://schemas.microsoft.com/office/drawing/2014/main" id="{534CBD6E-A4E8-B801-370D-48AADB8C55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1" name="Group 327">
              <a:extLst>
                <a:ext uri="{FF2B5EF4-FFF2-40B4-BE49-F238E27FC236}">
                  <a16:creationId xmlns:a16="http://schemas.microsoft.com/office/drawing/2014/main" id="{85BA0609-DF51-E450-EDBC-14B6B09C3C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95594" cy="82785"/>
              <a:chOff x="0" y="0"/>
              <a:chExt cx="6350000" cy="5499100"/>
            </a:xfrm>
          </p:grpSpPr>
          <p:sp>
            <p:nvSpPr>
              <p:cNvPr id="3548" name="Freeform 328">
                <a:extLst>
                  <a:ext uri="{FF2B5EF4-FFF2-40B4-BE49-F238E27FC236}">
                    <a16:creationId xmlns:a16="http://schemas.microsoft.com/office/drawing/2014/main" id="{11F47522-C05D-8C87-FEBA-3E34741350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2" name="Group 329">
              <a:extLst>
                <a:ext uri="{FF2B5EF4-FFF2-40B4-BE49-F238E27FC236}">
                  <a16:creationId xmlns:a16="http://schemas.microsoft.com/office/drawing/2014/main" id="{F98F5CE5-C369-BDB8-D3D7-D2F613C402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574705"/>
              <a:ext cx="95594" cy="82785"/>
              <a:chOff x="0" y="0"/>
              <a:chExt cx="6350000" cy="5499100"/>
            </a:xfrm>
          </p:grpSpPr>
          <p:sp>
            <p:nvSpPr>
              <p:cNvPr id="3547" name="Freeform 330">
                <a:extLst>
                  <a:ext uri="{FF2B5EF4-FFF2-40B4-BE49-F238E27FC236}">
                    <a16:creationId xmlns:a16="http://schemas.microsoft.com/office/drawing/2014/main" id="{7C14A924-9E23-9629-F6BE-B17E71644B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3" name="Group 331">
              <a:extLst>
                <a:ext uri="{FF2B5EF4-FFF2-40B4-BE49-F238E27FC236}">
                  <a16:creationId xmlns:a16="http://schemas.microsoft.com/office/drawing/2014/main" id="{0DA7EAB9-2B90-8E3D-00C3-8ECFF51E6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4762405"/>
              <a:ext cx="95594" cy="82785"/>
              <a:chOff x="0" y="0"/>
              <a:chExt cx="6350000" cy="5499100"/>
            </a:xfrm>
          </p:grpSpPr>
          <p:sp>
            <p:nvSpPr>
              <p:cNvPr id="3546" name="Freeform 332">
                <a:extLst>
                  <a:ext uri="{FF2B5EF4-FFF2-40B4-BE49-F238E27FC236}">
                    <a16:creationId xmlns:a16="http://schemas.microsoft.com/office/drawing/2014/main" id="{FC748DD0-ACAF-1F3C-A2B9-37A0DE5FBE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4" name="Group 333">
              <a:extLst>
                <a:ext uri="{FF2B5EF4-FFF2-40B4-BE49-F238E27FC236}">
                  <a16:creationId xmlns:a16="http://schemas.microsoft.com/office/drawing/2014/main" id="{E51FDA23-5970-F895-1DF5-5FDDC6C17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192785"/>
              <a:ext cx="95594" cy="82785"/>
              <a:chOff x="0" y="0"/>
              <a:chExt cx="6350000" cy="5499100"/>
            </a:xfrm>
          </p:grpSpPr>
          <p:sp>
            <p:nvSpPr>
              <p:cNvPr id="3545" name="Freeform 334">
                <a:extLst>
                  <a:ext uri="{FF2B5EF4-FFF2-40B4-BE49-F238E27FC236}">
                    <a16:creationId xmlns:a16="http://schemas.microsoft.com/office/drawing/2014/main" id="{897BC4D5-0C14-7149-89D5-E9970B8E93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5" name="Group 335">
              <a:extLst>
                <a:ext uri="{FF2B5EF4-FFF2-40B4-BE49-F238E27FC236}">
                  <a16:creationId xmlns:a16="http://schemas.microsoft.com/office/drawing/2014/main" id="{A86258DE-C325-2D00-1D81-ED49E4820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0"/>
              <a:ext cx="95594" cy="82785"/>
              <a:chOff x="0" y="0"/>
              <a:chExt cx="6350000" cy="5499100"/>
            </a:xfrm>
          </p:grpSpPr>
          <p:sp>
            <p:nvSpPr>
              <p:cNvPr id="3544" name="Freeform 336">
                <a:extLst>
                  <a:ext uri="{FF2B5EF4-FFF2-40B4-BE49-F238E27FC236}">
                    <a16:creationId xmlns:a16="http://schemas.microsoft.com/office/drawing/2014/main" id="{CEF72E60-EBB3-D53D-3D19-2069F9EB771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6" name="Group 337">
              <a:extLst>
                <a:ext uri="{FF2B5EF4-FFF2-40B4-BE49-F238E27FC236}">
                  <a16:creationId xmlns:a16="http://schemas.microsoft.com/office/drawing/2014/main" id="{A542E690-E328-F799-8298-D79DAE49CC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574705"/>
              <a:ext cx="95594" cy="82785"/>
              <a:chOff x="0" y="0"/>
              <a:chExt cx="6350000" cy="5499100"/>
            </a:xfrm>
          </p:grpSpPr>
          <p:sp>
            <p:nvSpPr>
              <p:cNvPr id="3543" name="Freeform 338">
                <a:extLst>
                  <a:ext uri="{FF2B5EF4-FFF2-40B4-BE49-F238E27FC236}">
                    <a16:creationId xmlns:a16="http://schemas.microsoft.com/office/drawing/2014/main" id="{70B7C09C-E879-D261-0C7B-BA6620E5BF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7" name="Group 339">
              <a:extLst>
                <a:ext uri="{FF2B5EF4-FFF2-40B4-BE49-F238E27FC236}">
                  <a16:creationId xmlns:a16="http://schemas.microsoft.com/office/drawing/2014/main" id="{FDD291A7-67B4-A0B4-64B0-9AFD642591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4762405"/>
              <a:ext cx="95594" cy="82785"/>
              <a:chOff x="0" y="0"/>
              <a:chExt cx="6350000" cy="5499100"/>
            </a:xfrm>
          </p:grpSpPr>
          <p:sp>
            <p:nvSpPr>
              <p:cNvPr id="3542" name="Freeform 340">
                <a:extLst>
                  <a:ext uri="{FF2B5EF4-FFF2-40B4-BE49-F238E27FC236}">
                    <a16:creationId xmlns:a16="http://schemas.microsoft.com/office/drawing/2014/main" id="{F6398208-4DF7-1CC3-BF87-5D93BBFCE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8" name="Group 341">
              <a:extLst>
                <a:ext uri="{FF2B5EF4-FFF2-40B4-BE49-F238E27FC236}">
                  <a16:creationId xmlns:a16="http://schemas.microsoft.com/office/drawing/2014/main" id="{CDCF5FB5-38AC-3524-290F-74B8D04121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192785"/>
              <a:ext cx="95594" cy="82785"/>
              <a:chOff x="0" y="0"/>
              <a:chExt cx="6350000" cy="5499100"/>
            </a:xfrm>
          </p:grpSpPr>
          <p:sp>
            <p:nvSpPr>
              <p:cNvPr id="3541" name="Freeform 342">
                <a:extLst>
                  <a:ext uri="{FF2B5EF4-FFF2-40B4-BE49-F238E27FC236}">
                    <a16:creationId xmlns:a16="http://schemas.microsoft.com/office/drawing/2014/main" id="{6065E4A6-20F2-428D-F443-2CCCC83DB8B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9" name="Group 343">
              <a:extLst>
                <a:ext uri="{FF2B5EF4-FFF2-40B4-BE49-F238E27FC236}">
                  <a16:creationId xmlns:a16="http://schemas.microsoft.com/office/drawing/2014/main" id="{9D9A5B3F-A668-BDA2-139B-743B412B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0"/>
              <a:ext cx="95594" cy="82785"/>
              <a:chOff x="0" y="0"/>
              <a:chExt cx="6350000" cy="5499100"/>
            </a:xfrm>
          </p:grpSpPr>
          <p:sp>
            <p:nvSpPr>
              <p:cNvPr id="3540" name="Freeform 344">
                <a:extLst>
                  <a:ext uri="{FF2B5EF4-FFF2-40B4-BE49-F238E27FC236}">
                    <a16:creationId xmlns:a16="http://schemas.microsoft.com/office/drawing/2014/main" id="{BE14DC1E-6252-DB5C-BDD6-684264D358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321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32" y="-172725"/>
            <a:ext cx="18430875" cy="4020825"/>
            <a:chOff x="0" y="-38100"/>
            <a:chExt cx="2407042" cy="2747433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2395547" cy="2632372"/>
            </a:xfrm>
            <a:custGeom>
              <a:avLst/>
              <a:gdLst/>
              <a:ahLst/>
              <a:cxnLst/>
              <a:rect l="l" t="t" r="r" b="b"/>
              <a:pathLst>
                <a:path w="2407042" h="2709333">
                  <a:moveTo>
                    <a:pt x="0" y="0"/>
                  </a:moveTo>
                  <a:lnTo>
                    <a:pt x="2407042" y="0"/>
                  </a:lnTo>
                  <a:lnTo>
                    <a:pt x="2407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0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5348" y="1043761"/>
            <a:ext cx="1830870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dirty="0">
                <a:solidFill>
                  <a:srgbClr val="000000"/>
                </a:solidFill>
                <a:latin typeface="League Spartan"/>
              </a:rPr>
              <a:t>PROCEDIMENTOS</a:t>
            </a:r>
          </a:p>
        </p:txBody>
      </p:sp>
      <p:sp>
        <p:nvSpPr>
          <p:cNvPr id="764" name="TextBox 764"/>
          <p:cNvSpPr txBox="1"/>
          <p:nvPr/>
        </p:nvSpPr>
        <p:spPr>
          <a:xfrm>
            <a:off x="5553533" y="2366746"/>
            <a:ext cx="7190459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DATA AUGMENTATION</a:t>
            </a:r>
          </a:p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2E885"/>
                </a:solidFill>
                <a:latin typeface="Clear Sans Bold" panose="020B0604020202020204" charset="0"/>
                <a:cs typeface="Clear Sans Bold" panose="020B0604020202020204" charset="0"/>
              </a:rPr>
              <a:t>NORMALIZAÇÃO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77617F41-3164-2ADB-4DD2-0B7566430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9717" r="7826" b="10054"/>
          <a:stretch/>
        </p:blipFill>
        <p:spPr>
          <a:xfrm>
            <a:off x="5414963" y="4229100"/>
            <a:ext cx="7467600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724</Words>
  <Application>Microsoft Office PowerPoint</Application>
  <PresentationFormat>Personalizar</PresentationFormat>
  <Paragraphs>154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Clear Sans</vt:lpstr>
      <vt:lpstr>League Spartan</vt:lpstr>
      <vt:lpstr>Clear Sans Bold Italics</vt:lpstr>
      <vt:lpstr>Clear Sans Bold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 Aprendizado de Máquina</dc:title>
  <cp:lastModifiedBy>EDUARDO WOLF</cp:lastModifiedBy>
  <cp:revision>3</cp:revision>
  <dcterms:created xsi:type="dcterms:W3CDTF">2006-08-16T00:00:00Z</dcterms:created>
  <dcterms:modified xsi:type="dcterms:W3CDTF">2024-06-24T19:41:52Z</dcterms:modified>
  <dc:identifier>DAGI-x3fPCk</dc:identifier>
</cp:coreProperties>
</file>